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6" r:id="rId5"/>
    <p:sldMasterId id="2147483745" r:id="rId6"/>
  </p:sldMasterIdLst>
  <p:notesMasterIdLst>
    <p:notesMasterId r:id="rId21"/>
  </p:notesMasterIdLst>
  <p:sldIdLst>
    <p:sldId id="256" r:id="rId7"/>
    <p:sldId id="257" r:id="rId8"/>
    <p:sldId id="316" r:id="rId9"/>
    <p:sldId id="264" r:id="rId10"/>
    <p:sldId id="369" r:id="rId11"/>
    <p:sldId id="268" r:id="rId12"/>
    <p:sldId id="314" r:id="rId13"/>
    <p:sldId id="370" r:id="rId14"/>
    <p:sldId id="371" r:id="rId15"/>
    <p:sldId id="281" r:id="rId16"/>
    <p:sldId id="372" r:id="rId17"/>
    <p:sldId id="339" r:id="rId18"/>
    <p:sldId id="338" r:id="rId19"/>
    <p:sldId id="364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5670"/>
    <a:srgbClr val="09265D"/>
    <a:srgbClr val="004F6E"/>
    <a:srgbClr val="257699"/>
    <a:srgbClr val="EDF2F4"/>
    <a:srgbClr val="29BECD"/>
    <a:srgbClr val="C0D4F3"/>
    <a:srgbClr val="8497B0"/>
    <a:srgbClr val="959595"/>
    <a:srgbClr val="1597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68" autoAdjust="0"/>
    <p:restoredTop sz="87167" autoAdjust="0"/>
  </p:normalViewPr>
  <p:slideViewPr>
    <p:cSldViewPr snapToGrid="0">
      <p:cViewPr varScale="1">
        <p:scale>
          <a:sx n="72" d="100"/>
          <a:sy n="72" d="100"/>
        </p:scale>
        <p:origin x="10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5766B-C550-4B81-8F11-2A998E938F3F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425B8-1D42-4D71-B8CF-A90D824973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619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425B8-1D42-4D71-B8CF-A90D824973A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235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425B8-1D42-4D71-B8CF-A90D824973A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250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425B8-1D42-4D71-B8CF-A90D824973A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1098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fr-FR" dirty="0"/>
              <a:t>On commence par une  introduction  suivie du contexte</a:t>
            </a:r>
            <a:r>
              <a:rPr lang="fr-FR" baseline="0" dirty="0"/>
              <a:t> </a:t>
            </a:r>
            <a:r>
              <a:rPr lang="fr-FR" dirty="0"/>
              <a:t>général du projet, puis la problématique et la solution proposée ensuite la conception et la réalisation et on fini par la conclusion les perspectives.</a:t>
            </a:r>
          </a:p>
          <a:p>
            <a:pPr lvl="0"/>
            <a:endParaRPr lang="fr-FR" dirty="0"/>
          </a:p>
        </p:txBody>
      </p:sp>
      <p:sp>
        <p:nvSpPr>
          <p:cNvPr id="4" name="Espace réservé du numéro de diapositive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9D7F51B-E88F-40CD-8BED-11ACFC4A7D79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3756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algn="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D5C4FDE-90A4-43C7-B81C-B42050CA9B20}" type="slidenum">
              <a:rPr kern="0">
                <a:solidFill>
                  <a:srgbClr val="000000"/>
                </a:solidFill>
              </a:rPr>
              <a:pPr algn="r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</a:t>
            </a:fld>
            <a:endParaRPr lang="aa-ET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6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425B8-1D42-4D71-B8CF-A90D824973A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709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D5C4FDE-90A4-43C7-B81C-B42050CA9B20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5</a:t>
            </a:fld>
            <a:endParaRPr kumimoji="0" lang="aa-ET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595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algn="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C582CFC-A95B-48E0-992A-BC4D81362DD3}" type="slidenum">
              <a:rPr lang="aa-ET" sz="1200">
                <a:solidFill>
                  <a:srgbClr val="000000"/>
                </a:solidFill>
              </a:rPr>
              <a:pPr algn="r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</a:t>
            </a:fld>
            <a:endParaRPr lang="aa-ET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159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algn="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C582CFC-A95B-48E0-992A-BC4D81362DD3}" type="slidenum">
              <a:rPr lang="aa-ET" sz="1200">
                <a:solidFill>
                  <a:srgbClr val="000000"/>
                </a:solidFill>
              </a:rPr>
              <a:pPr algn="r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8</a:t>
            </a:fld>
            <a:endParaRPr lang="aa-ET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921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algn="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C582CFC-A95B-48E0-992A-BC4D81362DD3}" type="slidenum">
              <a:rPr lang="aa-ET" sz="1200">
                <a:solidFill>
                  <a:srgbClr val="000000"/>
                </a:solidFill>
              </a:rPr>
              <a:pPr algn="r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9</a:t>
            </a:fld>
            <a:endParaRPr lang="aa-ET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369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425B8-1D42-4D71-B8CF-A90D824973A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978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9635-3133-4189-87DB-E23A978224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6CCC-ADEB-4784-98E0-958C9173DD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42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9635-3133-4189-87DB-E23A978224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6CCC-ADEB-4784-98E0-958C9173DD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329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9635-3133-4189-87DB-E23A978224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6CCC-ADEB-4784-98E0-958C9173DD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446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/>
          <p:nvPr/>
        </p:nvGrpSpPr>
        <p:grpSpPr>
          <a:xfrm>
            <a:off x="0" y="-8467"/>
            <a:ext cx="12192005" cy="6866467"/>
            <a:chOff x="0" y="-8467"/>
            <a:chExt cx="12192005" cy="6866467"/>
          </a:xfrm>
        </p:grpSpPr>
        <p:sp>
          <p:nvSpPr>
            <p:cNvPr id="3" name="Freeform 14"/>
            <p:cNvSpPr/>
            <p:nvPr/>
          </p:nvSpPr>
          <p:spPr>
            <a:xfrm>
              <a:off x="0" y="-7863"/>
              <a:ext cx="863595" cy="569806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63600"/>
                <a:gd name="f4" fmla="val 5698067"/>
                <a:gd name="f5" fmla="val 8467"/>
                <a:gd name="f6" fmla="val 16934"/>
                <a:gd name="f7" fmla="*/ f0 1 863600"/>
                <a:gd name="f8" fmla="*/ f1 1 5698067"/>
                <a:gd name="f9" fmla="+- f4 0 f2"/>
                <a:gd name="f10" fmla="+- f3 0 f2"/>
                <a:gd name="f11" fmla="*/ f10 1 863600"/>
                <a:gd name="f12" fmla="*/ f9 1 5698067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863600" h="5698067">
                  <a:moveTo>
                    <a:pt x="f2" y="f5"/>
                  </a:moveTo>
                  <a:lnTo>
                    <a:pt x="f3" y="f2"/>
                  </a:lnTo>
                  <a:lnTo>
                    <a:pt x="f3" y="f6"/>
                  </a:lnTo>
                  <a:lnTo>
                    <a:pt x="f2" y="f4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4A66AC">
                <a:alpha val="7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cxnSp>
          <p:nvCxnSpPr>
            <p:cNvPr id="4" name="Straight Connector 18"/>
            <p:cNvCxnSpPr/>
            <p:nvPr/>
          </p:nvCxnSpPr>
          <p:spPr>
            <a:xfrm>
              <a:off x="9371008" y="0"/>
              <a:ext cx="1219207" cy="6858000"/>
            </a:xfrm>
            <a:prstGeom prst="straightConnector1">
              <a:avLst/>
            </a:prstGeom>
            <a:noFill/>
            <a:ln w="9528" cap="rnd">
              <a:solidFill>
                <a:srgbClr val="4A66AC">
                  <a:alpha val="70000"/>
                </a:srgbClr>
              </a:solidFill>
              <a:prstDash val="solid"/>
              <a:miter/>
            </a:ln>
          </p:spPr>
        </p:cxnSp>
        <p:cxnSp>
          <p:nvCxnSpPr>
            <p:cNvPr id="5" name="Straight Connector 19"/>
            <p:cNvCxnSpPr/>
            <p:nvPr/>
          </p:nvCxnSpPr>
          <p:spPr>
            <a:xfrm flipH="1">
              <a:off x="7425266" y="3681410"/>
              <a:ext cx="4763557" cy="3176590"/>
            </a:xfrm>
            <a:prstGeom prst="straightConnector1">
              <a:avLst/>
            </a:prstGeom>
            <a:noFill/>
            <a:ln w="9528" cap="rnd">
              <a:solidFill>
                <a:srgbClr val="4A66AC">
                  <a:alpha val="70000"/>
                </a:srgbClr>
              </a:solidFill>
              <a:prstDash val="solid"/>
              <a:miter/>
            </a:ln>
          </p:spPr>
        </p:cxnSp>
        <p:sp>
          <p:nvSpPr>
            <p:cNvPr id="6" name="Rectangle 23"/>
            <p:cNvSpPr/>
            <p:nvPr/>
          </p:nvSpPr>
          <p:spPr>
            <a:xfrm>
              <a:off x="9181472" y="-8467"/>
              <a:ext cx="3007351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007349"/>
                <a:gd name="f4" fmla="val 6866467"/>
                <a:gd name="f5" fmla="val 2045532"/>
                <a:gd name="f6" fmla="*/ f0 1 3007349"/>
                <a:gd name="f7" fmla="*/ f1 1 6866467"/>
                <a:gd name="f8" fmla="+- f4 0 f2"/>
                <a:gd name="f9" fmla="+- f3 0 f2"/>
                <a:gd name="f10" fmla="*/ f9 1 3007349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3007349" h="6866467">
                  <a:moveTo>
                    <a:pt x="f5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4A66AC">
                <a:alpha val="36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7" name="Rectangle 25"/>
            <p:cNvSpPr/>
            <p:nvPr/>
          </p:nvSpPr>
          <p:spPr>
            <a:xfrm>
              <a:off x="9603440" y="-8467"/>
              <a:ext cx="2588556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573311"/>
                <a:gd name="f4" fmla="val 6866467"/>
                <a:gd name="f5" fmla="val 1202336"/>
                <a:gd name="f6" fmla="*/ f0 1 2573311"/>
                <a:gd name="f7" fmla="*/ f1 1 6866467"/>
                <a:gd name="f8" fmla="+- f4 0 f2"/>
                <a:gd name="f9" fmla="+- f3 0 f2"/>
                <a:gd name="f10" fmla="*/ f9 1 2573311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2573311" h="6866467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4A66AC">
                <a:alpha val="2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8" name="Isosceles Triangle 22"/>
            <p:cNvSpPr/>
            <p:nvPr/>
          </p:nvSpPr>
          <p:spPr>
            <a:xfrm>
              <a:off x="8932334" y="3047996"/>
              <a:ext cx="3259671" cy="381000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374D81">
                <a:alpha val="66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9" name="Rectangle 27"/>
            <p:cNvSpPr/>
            <p:nvPr/>
          </p:nvSpPr>
          <p:spPr>
            <a:xfrm>
              <a:off x="9334496" y="-8467"/>
              <a:ext cx="2854327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58013"/>
                <a:gd name="f4" fmla="val 6866467"/>
                <a:gd name="f5" fmla="val 2473942"/>
                <a:gd name="f6" fmla="*/ f0 1 2858013"/>
                <a:gd name="f7" fmla="*/ f1 1 6866467"/>
                <a:gd name="f8" fmla="+- f4 0 f2"/>
                <a:gd name="f9" fmla="+- f3 0 f2"/>
                <a:gd name="f10" fmla="*/ f9 1 2858013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2858013" h="6866467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374D81">
                <a:alpha val="5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0" name="Rectangle 28"/>
            <p:cNvSpPr/>
            <p:nvPr/>
          </p:nvSpPr>
          <p:spPr>
            <a:xfrm>
              <a:off x="10898733" y="-8467"/>
              <a:ext cx="1290090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90094"/>
                <a:gd name="f4" fmla="val 6858000"/>
                <a:gd name="f5" fmla="val 1019735"/>
                <a:gd name="f6" fmla="*/ f0 1 1290094"/>
                <a:gd name="f7" fmla="*/ f1 1 6858000"/>
                <a:gd name="f8" fmla="+- f4 0 f2"/>
                <a:gd name="f9" fmla="+- f3 0 f2"/>
                <a:gd name="f10" fmla="*/ f9 1 1290094"/>
                <a:gd name="f11" fmla="*/ f8 1 6858000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1290094" h="6858000">
                  <a:moveTo>
                    <a:pt x="f5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629DD1">
                <a:alpha val="7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1" name="Rectangle 29"/>
            <p:cNvSpPr/>
            <p:nvPr/>
          </p:nvSpPr>
          <p:spPr>
            <a:xfrm>
              <a:off x="10938994" y="-8467"/>
              <a:ext cx="1249829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49825"/>
                <a:gd name="f4" fmla="val 6858000"/>
                <a:gd name="f5" fmla="val 1109382"/>
                <a:gd name="f6" fmla="*/ f0 1 1249825"/>
                <a:gd name="f7" fmla="*/ f1 1 6858000"/>
                <a:gd name="f8" fmla="+- f4 0 f2"/>
                <a:gd name="f9" fmla="+- f3 0 f2"/>
                <a:gd name="f10" fmla="*/ f9 1 1249825"/>
                <a:gd name="f11" fmla="*/ f8 1 6858000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1249825" h="6858000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3477B2">
                <a:alpha val="8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2" name="Isosceles Triangle 26"/>
            <p:cNvSpPr/>
            <p:nvPr/>
          </p:nvSpPr>
          <p:spPr>
            <a:xfrm>
              <a:off x="10371664" y="3589870"/>
              <a:ext cx="1817159" cy="326812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374D81">
                <a:alpha val="66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</p:grpSp>
      <p:sp>
        <p:nvSpPr>
          <p:cNvPr id="13" name="Title 1"/>
          <p:cNvSpPr txBox="1">
            <a:spLocks noGrp="1"/>
          </p:cNvSpPr>
          <p:nvPr>
            <p:ph type="ctrTitle"/>
          </p:nvPr>
        </p:nvSpPr>
        <p:spPr>
          <a:xfrm>
            <a:off x="1507068" y="2404533"/>
            <a:ext cx="7766931" cy="1646304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14" name="Subtitle 2"/>
          <p:cNvSpPr txBox="1">
            <a:spLocks noGrp="1"/>
          </p:cNvSpPr>
          <p:nvPr>
            <p:ph type="subTitle" idx="1"/>
          </p:nvPr>
        </p:nvSpPr>
        <p:spPr>
          <a:xfrm>
            <a:off x="1507068" y="4050828"/>
            <a:ext cx="7766931" cy="1096895"/>
          </a:xfrm>
        </p:spPr>
        <p:txBody>
          <a:bodyPr/>
          <a:lstStyle>
            <a:lvl1pPr marL="0" indent="0" algn="r">
              <a:buNone/>
              <a:defRPr>
                <a:solidFill>
                  <a:srgbClr val="7F7F7F"/>
                </a:solidFill>
              </a:defRPr>
            </a:lvl1pPr>
          </a:lstStyle>
          <a:p>
            <a:pPr lvl="0"/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15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B6E93B82-70A2-451A-BDCE-7F132D3E7B30}" type="datetime1">
              <a:rPr lang="fr-FR"/>
              <a:pPr/>
              <a:t>17/05/2024</a:t>
            </a:fld>
            <a:endParaRPr/>
          </a:p>
        </p:txBody>
      </p:sp>
      <p:sp>
        <p:nvSpPr>
          <p:cNvPr id="16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17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73F645A6-7BA8-4848-B46A-8B116B86EB6D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259954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D936083D-04ED-4292-90ED-E6772B0CB139}" type="datetime1">
              <a:rPr lang="fr-FR"/>
              <a:pPr/>
              <a:t>17/05/2024</a:t>
            </a:fld>
            <a:endParaRPr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597E0EC4-C382-4DB2-99AE-589935F64EE5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021421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77332" y="2700863"/>
            <a:ext cx="8596667" cy="1826578"/>
          </a:xfrm>
        </p:spPr>
        <p:txBody>
          <a:bodyPr anchor="b"/>
          <a:lstStyle>
            <a:lvl1pPr>
              <a:defRPr sz="40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77332" y="4527450"/>
            <a:ext cx="8596667" cy="860395"/>
          </a:xfrm>
        </p:spPr>
        <p:txBody>
          <a:bodyPr/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7FC208E9-064C-4539-A4BB-BA41C109BE89}" type="datetime1">
              <a:rPr lang="fr-FR"/>
              <a:pPr/>
              <a:t>17/05/2024</a:t>
            </a:fld>
            <a:endParaRPr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0557EE37-B51E-41A6-87EA-EB89ADC50F11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1776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677332" y="2160590"/>
            <a:ext cx="4184038" cy="38807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5089971" y="2160590"/>
            <a:ext cx="4184038" cy="38807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7C183F3E-688C-47CB-9676-77FC9A19BB0E}" type="datetime1">
              <a:rPr lang="fr-FR"/>
              <a:pPr/>
              <a:t>17/05/2024</a:t>
            </a:fld>
            <a:endParaRPr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0F1AEF31-BA89-40BC-A3E6-C15A9B6D741B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0164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75741" y="2160983"/>
            <a:ext cx="4185620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75741" y="2737247"/>
            <a:ext cx="4185620" cy="330412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088379" y="2160983"/>
            <a:ext cx="4185620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5088379" y="2737247"/>
            <a:ext cx="4185620" cy="330412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DA618751-656C-4C48-A5C6-3E00150FE890}" type="datetime1">
              <a:rPr lang="fr-FR"/>
              <a:pPr/>
              <a:t>17/05/2024</a:t>
            </a:fld>
            <a:endParaRPr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3BFB7406-C89D-4D10-A063-9E5176DD3DBC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4306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8E2ABAEE-F2FB-456C-AAF0-AB00479C8407}" type="datetime1">
              <a:rPr lang="fr-FR"/>
              <a:pPr/>
              <a:t>17/05/2024</a:t>
            </a:fld>
            <a:endParaRPr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10615A93-A2B7-4A57-83A7-4FEBCD7C6D86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3163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812D0579-7007-4D06-AB03-3FCA57AF6A53}" type="datetime1">
              <a:rPr lang="fr-FR"/>
              <a:pPr/>
              <a:t>17/05/2024</a:t>
            </a:fld>
            <a:endParaRPr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221C87F7-D711-4F9E-AA51-AE0960672CBA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434474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77332" y="1498601"/>
            <a:ext cx="3854525" cy="1278468"/>
          </a:xfrm>
        </p:spPr>
        <p:txBody>
          <a:bodyPr anchor="b"/>
          <a:lstStyle>
            <a:lvl1pPr>
              <a:defRPr sz="20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760457" y="514926"/>
            <a:ext cx="4513542" cy="552643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77332" y="2777069"/>
            <a:ext cx="3854525" cy="258445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3712BC07-D173-4A1D-860A-698F4504DD53}" type="datetime1">
              <a:rPr lang="fr-FR"/>
              <a:pPr/>
              <a:t>17/05/2024</a:t>
            </a:fld>
            <a:endParaRPr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852FBA47-AF28-42F3-9E35-813120B36AF0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0804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9635-3133-4189-87DB-E23A978224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6CCC-ADEB-4784-98E0-958C9173DD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04770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77332" y="4800600"/>
            <a:ext cx="8596667" cy="566735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677332" y="609603"/>
            <a:ext cx="8596667" cy="3845719"/>
          </a:xfrm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77332" y="5367335"/>
            <a:ext cx="8596667" cy="674022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DADBB02B-1BEC-42C1-AAE3-E2C8640920FE}" type="slidenum">
              <a:rPr/>
              <a:pPr/>
              <a:t>‹N°›</a:t>
            </a:fld>
            <a:endParaRPr/>
          </a:p>
        </p:txBody>
      </p:sp>
      <p:sp>
        <p:nvSpPr>
          <p:cNvPr id="7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C908BC3E-60D5-4282-9F90-45C5B9ACC2D5}" type="datetime1">
              <a:rPr lang="fr-FR"/>
              <a:pPr/>
              <a:t>17/05/2024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616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77332" y="609603"/>
            <a:ext cx="8596667" cy="3403597"/>
          </a:xfrm>
        </p:spPr>
        <p:txBody>
          <a:bodyPr anchor="ctr"/>
          <a:lstStyle>
            <a:lvl1pPr>
              <a:defRPr sz="44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77332" y="4470401"/>
            <a:ext cx="8596667" cy="1570957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63AA3989-D228-4D32-B76D-B12A06157060}" type="datetime1">
              <a:rPr lang="fr-FR"/>
              <a:pPr/>
              <a:t>17/05/2024</a:t>
            </a:fld>
            <a:endParaRPr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9D67C662-CFE0-4856-BEAF-6148F355A2E8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58440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931334" y="609603"/>
            <a:ext cx="8094131" cy="3022604"/>
          </a:xfrm>
        </p:spPr>
        <p:txBody>
          <a:bodyPr anchor="ctr"/>
          <a:lstStyle>
            <a:lvl1pPr>
              <a:defRPr sz="44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1366141" y="3632197"/>
            <a:ext cx="7224528" cy="381003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77332" y="4470401"/>
            <a:ext cx="8596667" cy="1570957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6BA5A256-083D-4570-A949-6F6A28CDB676}" type="datetime1">
              <a:rPr lang="fr-FR"/>
              <a:pPr/>
              <a:t>17/05/2024</a:t>
            </a:fld>
            <a:endParaRPr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903B17E9-E9C4-42AF-9C6B-16FBB45F35A7}" type="slidenum">
              <a:rPr/>
              <a:pPr/>
              <a:t>‹N°›</a:t>
            </a:fld>
            <a:endParaRPr/>
          </a:p>
        </p:txBody>
      </p:sp>
      <p:sp>
        <p:nvSpPr>
          <p:cNvPr id="8" name="TextBox 23"/>
          <p:cNvSpPr txBox="1"/>
          <p:nvPr/>
        </p:nvSpPr>
        <p:spPr>
          <a:xfrm>
            <a:off x="541873" y="790379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>
                <a:solidFill>
                  <a:srgbClr val="90A2CF"/>
                </a:solidFill>
                <a:latin typeface="Arial"/>
              </a:rPr>
              <a:t>“</a:t>
            </a:r>
          </a:p>
        </p:txBody>
      </p:sp>
      <p:sp>
        <p:nvSpPr>
          <p:cNvPr id="9" name="TextBox 24"/>
          <p:cNvSpPr txBox="1"/>
          <p:nvPr/>
        </p:nvSpPr>
        <p:spPr>
          <a:xfrm>
            <a:off x="8893015" y="2886559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>
                <a:solidFill>
                  <a:srgbClr val="90A2CF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1296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77332" y="1931990"/>
            <a:ext cx="8596667" cy="2595460"/>
          </a:xfrm>
        </p:spPr>
        <p:txBody>
          <a:bodyPr anchor="b"/>
          <a:lstStyle>
            <a:lvl1pPr>
              <a:defRPr sz="44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77332" y="4527450"/>
            <a:ext cx="8596667" cy="151391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745031E3-07A1-4F08-92BC-B85BC9D01070}" type="datetime1">
              <a:rPr lang="fr-FR"/>
              <a:pPr/>
              <a:t>17/05/2024</a:t>
            </a:fld>
            <a:endParaRPr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17585C9D-4812-4C76-9E51-FF6F12D1513B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44349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931334" y="609603"/>
            <a:ext cx="8094131" cy="3022604"/>
          </a:xfrm>
        </p:spPr>
        <p:txBody>
          <a:bodyPr anchor="ctr"/>
          <a:lstStyle>
            <a:lvl1pPr>
              <a:defRPr sz="44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677332" y="4013201"/>
            <a:ext cx="8596667" cy="514249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77332" y="4527450"/>
            <a:ext cx="8596667" cy="1513917"/>
          </a:xfrm>
        </p:spPr>
        <p:txBody>
          <a:bodyPr/>
          <a:lstStyle>
            <a:lvl1pPr marL="0" indent="0">
              <a:buNone/>
              <a:defRPr>
                <a:solidFill>
                  <a:srgbClr val="7F7F7F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4B60E69B-0A38-41C1-BB2C-659A2B208982}" type="datetime1">
              <a:rPr lang="fr-FR"/>
              <a:pPr/>
              <a:t>17/05/2024</a:t>
            </a:fld>
            <a:endParaRPr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FB02CD4C-BDE1-4435-9C4B-A8578D26D120}" type="slidenum">
              <a:rPr/>
              <a:pPr/>
              <a:t>‹N°›</a:t>
            </a:fld>
            <a:endParaRPr/>
          </a:p>
        </p:txBody>
      </p:sp>
      <p:sp>
        <p:nvSpPr>
          <p:cNvPr id="8" name="TextBox 23"/>
          <p:cNvSpPr txBox="1"/>
          <p:nvPr/>
        </p:nvSpPr>
        <p:spPr>
          <a:xfrm>
            <a:off x="541873" y="790379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>
                <a:solidFill>
                  <a:srgbClr val="90A2CF"/>
                </a:solidFill>
                <a:latin typeface="Arial"/>
              </a:rPr>
              <a:t>“</a:t>
            </a:r>
          </a:p>
        </p:txBody>
      </p:sp>
      <p:sp>
        <p:nvSpPr>
          <p:cNvPr id="9" name="TextBox 24"/>
          <p:cNvSpPr txBox="1"/>
          <p:nvPr/>
        </p:nvSpPr>
        <p:spPr>
          <a:xfrm>
            <a:off x="8893015" y="2886559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>
                <a:solidFill>
                  <a:srgbClr val="90A2CF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6034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85800" y="609603"/>
            <a:ext cx="8588200" cy="3022604"/>
          </a:xfrm>
        </p:spPr>
        <p:txBody>
          <a:bodyPr anchor="ctr"/>
          <a:lstStyle>
            <a:lvl1pPr>
              <a:defRPr sz="44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677332" y="4013201"/>
            <a:ext cx="8596667" cy="514249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4A66AC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77332" y="4527450"/>
            <a:ext cx="8596667" cy="1513917"/>
          </a:xfrm>
        </p:spPr>
        <p:txBody>
          <a:bodyPr/>
          <a:lstStyle>
            <a:lvl1pPr marL="0" indent="0">
              <a:buNone/>
              <a:defRPr>
                <a:solidFill>
                  <a:srgbClr val="7F7F7F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FECA9E11-6149-405B-9E96-73566FA4E106}" type="datetime1">
              <a:rPr lang="fr-FR"/>
              <a:pPr/>
              <a:t>17/05/2024</a:t>
            </a:fld>
            <a:endParaRPr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C630628F-9696-43ED-B348-774955EF3F09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7373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CFB04DF2-EC04-4132-A75D-DC561E01B247}" type="datetime1">
              <a:rPr lang="fr-FR"/>
              <a:pPr/>
              <a:t>17/05/2024</a:t>
            </a:fld>
            <a:endParaRPr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DFAF542E-A94F-4430-872C-95B2DB8DC6ED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00966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967670" y="609603"/>
            <a:ext cx="1304739" cy="5251454"/>
          </a:xfrm>
        </p:spPr>
        <p:txBody>
          <a:bodyPr vert="eaVert" anchor="ctr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677332" y="609603"/>
            <a:ext cx="7060146" cy="525145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70ED9DCC-74BD-45BC-BED1-36471112B76F}" type="datetime1">
              <a:rPr lang="fr-FR"/>
              <a:pPr/>
              <a:t>17/05/2024</a:t>
            </a:fld>
            <a:endParaRPr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8A4AF84C-855D-4743-B32A-5DB867D493CE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55684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646261"/>
          </a:xfrm>
        </p:spPr>
        <p:txBody>
          <a:bodyPr anchorCtr="1"/>
          <a:lstStyle>
            <a:lvl1pPr algn="ctr">
              <a:defRPr lang="en-AU">
                <a:solidFill>
                  <a:srgbClr val="404040"/>
                </a:solidFill>
              </a:defRPr>
            </a:lvl1pPr>
          </a:lstStyle>
          <a:p>
            <a:pPr lvl="0"/>
            <a:endParaRPr lang="en-AU"/>
          </a:p>
        </p:txBody>
      </p:sp>
      <p:sp>
        <p:nvSpPr>
          <p:cNvPr id="3" name="Content Placeholder 2"/>
          <p:cNvSpPr txBox="1">
            <a:spLocks noGrp="1"/>
          </p:cNvSpPr>
          <p:nvPr>
            <p:ph idx="4294967295"/>
          </p:nvPr>
        </p:nvSpPr>
        <p:spPr>
          <a:xfrm>
            <a:off x="838203" y="1080665"/>
            <a:ext cx="10515600" cy="321832"/>
          </a:xfrm>
        </p:spPr>
        <p:txBody>
          <a:bodyPr anchorCtr="1"/>
          <a:lstStyle>
            <a:lvl1pPr algn="ctr">
              <a:defRPr lang="en-AU"/>
            </a:lvl1pPr>
          </a:lstStyle>
          <a:p>
            <a:pPr lvl="0"/>
            <a:endParaRPr lang="en-AU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lang="en-AU"/>
            </a:lvl1pPr>
          </a:lstStyle>
          <a:p>
            <a:fld id="{6BE367F9-3D43-4E08-B67D-563F7C85D2D1}" type="datetime1">
              <a:rPr lang="fr-FR"/>
              <a:pPr/>
              <a:t>17/05/2024</a:t>
            </a:fld>
            <a:endParaRPr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en-AU"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 lang="en-AU"/>
            </a:lvl1pPr>
          </a:lstStyle>
          <a:p>
            <a:fld id="{67DCC6FB-88EF-45DD-971E-21F1D270E57A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201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/>
        </p:nvGrpSpPr>
        <p:grpSpPr>
          <a:xfrm>
            <a:off x="8181530" y="3008569"/>
            <a:ext cx="679152" cy="624955"/>
            <a:chOff x="8181530" y="3008569"/>
            <a:chExt cx="679152" cy="624955"/>
          </a:xfrm>
        </p:grpSpPr>
        <p:sp>
          <p:nvSpPr>
            <p:cNvPr id="3" name="Freeform 20"/>
            <p:cNvSpPr/>
            <p:nvPr/>
          </p:nvSpPr>
          <p:spPr>
            <a:xfrm rot="4125193">
              <a:off x="8310544" y="3232726"/>
              <a:ext cx="4233" cy="169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"/>
                <a:gd name="f7" fmla="val 2"/>
                <a:gd name="f8" fmla="val 6"/>
                <a:gd name="f9" fmla="val 1"/>
                <a:gd name="f10" fmla="val 5"/>
                <a:gd name="f11" fmla="val 3"/>
                <a:gd name="f12" fmla="+- 0 0 -90"/>
                <a:gd name="f13" fmla="*/ f3 1 7"/>
                <a:gd name="f14" fmla="*/ f4 1 2"/>
                <a:gd name="f15" fmla="+- f7 0 f5"/>
                <a:gd name="f16" fmla="+- f6 0 f5"/>
                <a:gd name="f17" fmla="*/ f12 f0 1"/>
                <a:gd name="f18" fmla="*/ f15 1 2"/>
                <a:gd name="f19" fmla="*/ f16 1 7"/>
                <a:gd name="f20" fmla="*/ 7 f16 1"/>
                <a:gd name="f21" fmla="*/ 0 f15 1"/>
                <a:gd name="f22" fmla="*/ 5 f16 1"/>
                <a:gd name="f23" fmla="*/ 1 f15 1"/>
                <a:gd name="f24" fmla="*/ 0 f16 1"/>
                <a:gd name="f25" fmla="*/ 2 f15 1"/>
                <a:gd name="f26" fmla="*/ f17 1 f2"/>
                <a:gd name="f27" fmla="*/ f20 1 7"/>
                <a:gd name="f28" fmla="*/ f21 1 2"/>
                <a:gd name="f29" fmla="*/ f22 1 7"/>
                <a:gd name="f30" fmla="*/ f23 1 2"/>
                <a:gd name="f31" fmla="*/ f24 1 7"/>
                <a:gd name="f32" fmla="*/ f25 1 2"/>
                <a:gd name="f33" fmla="*/ 0 1 f19"/>
                <a:gd name="f34" fmla="*/ f6 1 f19"/>
                <a:gd name="f35" fmla="*/ 0 1 f18"/>
                <a:gd name="f36" fmla="*/ f7 1 f18"/>
                <a:gd name="f37" fmla="+- f26 0 f1"/>
                <a:gd name="f38" fmla="*/ f27 1 f19"/>
                <a:gd name="f39" fmla="*/ f28 1 f18"/>
                <a:gd name="f40" fmla="*/ f29 1 f19"/>
                <a:gd name="f41" fmla="*/ f30 1 f18"/>
                <a:gd name="f42" fmla="*/ f31 1 f19"/>
                <a:gd name="f43" fmla="*/ f32 1 f18"/>
                <a:gd name="f44" fmla="*/ f33 f13 1"/>
                <a:gd name="f45" fmla="*/ f34 f13 1"/>
                <a:gd name="f46" fmla="*/ f36 f14 1"/>
                <a:gd name="f47" fmla="*/ f35 f14 1"/>
                <a:gd name="f48" fmla="*/ f38 f13 1"/>
                <a:gd name="f49" fmla="*/ f39 f14 1"/>
                <a:gd name="f50" fmla="*/ f40 f13 1"/>
                <a:gd name="f51" fmla="*/ f41 f14 1"/>
                <a:gd name="f52" fmla="*/ f42 f13 1"/>
                <a:gd name="f53" fmla="*/ f43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7">
                  <a:pos x="f48" y="f49"/>
                </a:cxn>
                <a:cxn ang="f37">
                  <a:pos x="f50" y="f51"/>
                </a:cxn>
                <a:cxn ang="f37">
                  <a:pos x="f52" y="f53"/>
                </a:cxn>
                <a:cxn ang="f37">
                  <a:pos x="f48" y="f49"/>
                </a:cxn>
              </a:cxnLst>
              <a:rect l="f44" t="f47" r="f45" b="f46"/>
              <a:pathLst>
                <a:path w="7" h="2">
                  <a:moveTo>
                    <a:pt x="f6" y="f5"/>
                  </a:moveTo>
                  <a:cubicBezTo>
                    <a:pt x="f8" y="f5"/>
                    <a:pt x="f8" y="f9"/>
                    <a:pt x="f10" y="f9"/>
                  </a:cubicBezTo>
                  <a:cubicBezTo>
                    <a:pt x="f11" y="f9"/>
                    <a:pt x="f7" y="f9"/>
                    <a:pt x="f5" y="f7"/>
                  </a:cubicBezTo>
                  <a:lnTo>
                    <a:pt x="f6" y="f5"/>
                  </a:lnTo>
                  <a:close/>
                </a:path>
              </a:pathLst>
            </a:custGeom>
            <a:solidFill>
              <a:srgbClr val="A6A6A6">
                <a:alpha val="1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4" name="Freeform 21"/>
            <p:cNvSpPr/>
            <p:nvPr/>
          </p:nvSpPr>
          <p:spPr>
            <a:xfrm rot="4125193">
              <a:off x="8208628" y="2981471"/>
              <a:ext cx="624955" cy="679152"/>
            </a:xfrm>
            <a:custGeom>
              <a:avLst/>
              <a:gdLst>
                <a:gd name="f0" fmla="val 10800000"/>
                <a:gd name="f1" fmla="val 5400000"/>
                <a:gd name="f2" fmla="val 360"/>
                <a:gd name="f3" fmla="val 180"/>
                <a:gd name="f4" fmla="val w"/>
                <a:gd name="f5" fmla="val h"/>
                <a:gd name="f6" fmla="val 0"/>
                <a:gd name="f7" fmla="val 1065"/>
                <a:gd name="f8" fmla="val 1159"/>
                <a:gd name="f9" fmla="val 1064"/>
                <a:gd name="f10" fmla="val 577"/>
                <a:gd name="f11" fmla="val 1063"/>
                <a:gd name="f12" fmla="val 576"/>
                <a:gd name="f13" fmla="val 1062"/>
                <a:gd name="f14" fmla="val 1061"/>
                <a:gd name="f15" fmla="val 1060"/>
                <a:gd name="f16" fmla="val 1058"/>
                <a:gd name="f17" fmla="val 578"/>
                <a:gd name="f18" fmla="val 1057"/>
                <a:gd name="f19" fmla="val 581"/>
                <a:gd name="f20" fmla="val 1055"/>
                <a:gd name="f21" fmla="val 583"/>
                <a:gd name="f22" fmla="val 584"/>
                <a:gd name="f23" fmla="val 1054"/>
                <a:gd name="f24" fmla="val 585"/>
                <a:gd name="f25" fmla="val 1053"/>
                <a:gd name="f26" fmla="val 586"/>
                <a:gd name="f27" fmla="val 1052"/>
                <a:gd name="f28" fmla="val 587"/>
                <a:gd name="f29" fmla="val 1050"/>
                <a:gd name="f30" fmla="val 589"/>
                <a:gd name="f31" fmla="val 1048"/>
                <a:gd name="f32" fmla="val 591"/>
                <a:gd name="f33" fmla="val 1045"/>
                <a:gd name="f34" fmla="val 592"/>
                <a:gd name="f35" fmla="val 1042"/>
                <a:gd name="f36" fmla="val 594"/>
                <a:gd name="f37" fmla="val 1039"/>
                <a:gd name="f38" fmla="val 596"/>
                <a:gd name="f39" fmla="val 1037"/>
                <a:gd name="f40" fmla="val 598"/>
                <a:gd name="f41" fmla="val 1034"/>
                <a:gd name="f42" fmla="val 600"/>
                <a:gd name="f43" fmla="val 1031"/>
                <a:gd name="f44" fmla="val 602"/>
                <a:gd name="f45" fmla="val 1028"/>
                <a:gd name="f46" fmla="val 604"/>
                <a:gd name="f47" fmla="val 1027"/>
                <a:gd name="f48" fmla="val 605"/>
                <a:gd name="f49" fmla="val 1026"/>
                <a:gd name="f50" fmla="val 1025"/>
                <a:gd name="f51" fmla="val 1023"/>
                <a:gd name="f52" fmla="val 606"/>
                <a:gd name="f53" fmla="val 1022"/>
                <a:gd name="f54" fmla="val 1020"/>
                <a:gd name="f55" fmla="val 607"/>
                <a:gd name="f56" fmla="val 1018"/>
                <a:gd name="f57" fmla="val 608"/>
                <a:gd name="f58" fmla="val 1017"/>
                <a:gd name="f59" fmla="val 609"/>
                <a:gd name="f60" fmla="val 1015"/>
                <a:gd name="f61" fmla="val 1013"/>
                <a:gd name="f62" fmla="val 610"/>
                <a:gd name="f63" fmla="val 1012"/>
                <a:gd name="f64" fmla="val 611"/>
                <a:gd name="f65" fmla="val 999"/>
                <a:gd name="f66" fmla="val 617"/>
                <a:gd name="f67" fmla="val 986"/>
                <a:gd name="f68" fmla="val 623"/>
                <a:gd name="f69" fmla="val 973"/>
                <a:gd name="f70" fmla="val 629"/>
                <a:gd name="f71" fmla="val 970"/>
                <a:gd name="f72" fmla="val 631"/>
                <a:gd name="f73" fmla="val 967"/>
                <a:gd name="f74" fmla="val 632"/>
                <a:gd name="f75" fmla="val 964"/>
                <a:gd name="f76" fmla="val 634"/>
                <a:gd name="f77" fmla="val 963"/>
                <a:gd name="f78" fmla="val 962"/>
                <a:gd name="f79" fmla="val 635"/>
                <a:gd name="f80" fmla="val 961"/>
                <a:gd name="f81" fmla="val 959"/>
                <a:gd name="f82" fmla="val 637"/>
                <a:gd name="f83" fmla="val 958"/>
                <a:gd name="f84" fmla="val 638"/>
                <a:gd name="f85" fmla="val 956"/>
                <a:gd name="f86" fmla="val 639"/>
                <a:gd name="f87" fmla="val 955"/>
                <a:gd name="f88" fmla="val 954"/>
                <a:gd name="f89" fmla="val 640"/>
                <a:gd name="f90" fmla="val 952"/>
                <a:gd name="f91" fmla="val 641"/>
                <a:gd name="f92" fmla="val 951"/>
                <a:gd name="f93" fmla="val 642"/>
                <a:gd name="f94" fmla="val 950"/>
                <a:gd name="f95" fmla="val 643"/>
                <a:gd name="f96" fmla="val 948"/>
                <a:gd name="f97" fmla="val 644"/>
                <a:gd name="f98" fmla="val 947"/>
                <a:gd name="f99" fmla="val 645"/>
                <a:gd name="f100" fmla="val 946"/>
                <a:gd name="f101" fmla="val 945"/>
                <a:gd name="f102" fmla="val 646"/>
                <a:gd name="f103" fmla="val 944"/>
                <a:gd name="f104" fmla="val 647"/>
                <a:gd name="f105" fmla="val 943"/>
                <a:gd name="f106" fmla="val 942"/>
                <a:gd name="f107" fmla="val 648"/>
                <a:gd name="f108" fmla="val 910"/>
                <a:gd name="f109" fmla="val 672"/>
                <a:gd name="f110" fmla="val 886"/>
                <a:gd name="f111" fmla="val 702"/>
                <a:gd name="f112" fmla="val 851"/>
                <a:gd name="f113" fmla="val 727"/>
                <a:gd name="f114" fmla="val 832"/>
                <a:gd name="f115" fmla="val 741"/>
                <a:gd name="f116" fmla="val 823"/>
                <a:gd name="f117" fmla="val 801"/>
                <a:gd name="f118" fmla="val 729"/>
                <a:gd name="f119" fmla="val 799"/>
                <a:gd name="f120" fmla="val 728"/>
                <a:gd name="f121" fmla="val 798"/>
                <a:gd name="f122" fmla="val 797"/>
                <a:gd name="f123" fmla="val 725"/>
                <a:gd name="f124" fmla="val 796"/>
                <a:gd name="f125" fmla="val 723"/>
                <a:gd name="f126" fmla="val 720"/>
                <a:gd name="f127" fmla="val 800"/>
                <a:gd name="f128" fmla="val 719"/>
                <a:gd name="f129" fmla="val 811"/>
                <a:gd name="f130" fmla="val 707"/>
                <a:gd name="f131" fmla="val 824"/>
                <a:gd name="f132" fmla="val 698"/>
                <a:gd name="f133" fmla="val 837"/>
                <a:gd name="f134" fmla="val 689"/>
                <a:gd name="f135" fmla="val 896"/>
                <a:gd name="f136" fmla="val 650"/>
                <a:gd name="f137" fmla="val 1014"/>
                <a:gd name="f138" fmla="val 571"/>
                <a:gd name="f139" fmla="val 570"/>
                <a:gd name="f140" fmla="val 569"/>
                <a:gd name="f141" fmla="val 568"/>
                <a:gd name="f142" fmla="val 565"/>
                <a:gd name="f143" fmla="val 561"/>
                <a:gd name="f144" fmla="val 1030"/>
                <a:gd name="f145" fmla="val 557"/>
                <a:gd name="f146" fmla="val 556"/>
                <a:gd name="f147" fmla="val 1032"/>
                <a:gd name="f148" fmla="val 554"/>
                <a:gd name="f149" fmla="val 553"/>
                <a:gd name="f150" fmla="val 549"/>
                <a:gd name="f151" fmla="val 1036"/>
                <a:gd name="f152" fmla="val 544"/>
                <a:gd name="f153" fmla="val 540"/>
                <a:gd name="f154" fmla="val 1038"/>
                <a:gd name="f155" fmla="val 537"/>
                <a:gd name="f156" fmla="val 534"/>
                <a:gd name="f157" fmla="val 531"/>
                <a:gd name="f158" fmla="val 1041"/>
                <a:gd name="f159" fmla="val 525"/>
                <a:gd name="f160" fmla="val 519"/>
                <a:gd name="f161" fmla="val 1043"/>
                <a:gd name="f162" fmla="val 513"/>
                <a:gd name="f163" fmla="val 510"/>
                <a:gd name="f164" fmla="val 1044"/>
                <a:gd name="f165" fmla="val 507"/>
                <a:gd name="f166" fmla="val 504"/>
                <a:gd name="f167" fmla="val 498"/>
                <a:gd name="f168" fmla="val 493"/>
                <a:gd name="f169" fmla="val 488"/>
                <a:gd name="f170" fmla="val 468"/>
                <a:gd name="f171" fmla="val 1035"/>
                <a:gd name="f172" fmla="val 450"/>
                <a:gd name="f173" fmla="val 432"/>
                <a:gd name="f174" fmla="val 1024"/>
                <a:gd name="f175" fmla="val 431"/>
                <a:gd name="f176" fmla="val 430"/>
                <a:gd name="f177" fmla="val 429"/>
                <a:gd name="f178" fmla="val 423"/>
                <a:gd name="f179" fmla="val 1016"/>
                <a:gd name="f180" fmla="val 418"/>
                <a:gd name="f181" fmla="val 413"/>
                <a:gd name="f182" fmla="val 1009"/>
                <a:gd name="f183" fmla="val 408"/>
                <a:gd name="f184" fmla="val 1006"/>
                <a:gd name="f185" fmla="val 403"/>
                <a:gd name="f186" fmla="val 1002"/>
                <a:gd name="f187" fmla="val 398"/>
                <a:gd name="f188" fmla="val 998"/>
                <a:gd name="f189" fmla="val 393"/>
                <a:gd name="f190" fmla="val 994"/>
                <a:gd name="f191" fmla="val 387"/>
                <a:gd name="f192" fmla="val 989"/>
                <a:gd name="f193" fmla="val 381"/>
                <a:gd name="f194" fmla="val 988"/>
                <a:gd name="f195" fmla="val 380"/>
                <a:gd name="f196" fmla="val 379"/>
                <a:gd name="f197" fmla="val 987"/>
                <a:gd name="f198" fmla="val 378"/>
                <a:gd name="f199" fmla="val 985"/>
                <a:gd name="f200" fmla="val 376"/>
                <a:gd name="f201" fmla="val 983"/>
                <a:gd name="f202" fmla="val 375"/>
                <a:gd name="f203" fmla="val 981"/>
                <a:gd name="f204" fmla="val 373"/>
                <a:gd name="f205" fmla="val 980"/>
                <a:gd name="f206" fmla="val 979"/>
                <a:gd name="f207" fmla="val 977"/>
                <a:gd name="f208" fmla="val 372"/>
                <a:gd name="f209" fmla="val 974"/>
                <a:gd name="f210" fmla="val 972"/>
                <a:gd name="f211" fmla="val 384"/>
                <a:gd name="f212" fmla="val 975"/>
                <a:gd name="f213" fmla="val 390"/>
                <a:gd name="f214" fmla="val 976"/>
                <a:gd name="f215" fmla="val 396"/>
                <a:gd name="f216" fmla="val 411"/>
                <a:gd name="f217" fmla="val 425"/>
                <a:gd name="f218" fmla="val 436"/>
                <a:gd name="f219" fmla="val 443"/>
                <a:gd name="f220" fmla="val 449"/>
                <a:gd name="f221" fmla="val 455"/>
                <a:gd name="f222" fmla="val 949"/>
                <a:gd name="f223" fmla="val 457"/>
                <a:gd name="f224" fmla="val 460"/>
                <a:gd name="f225" fmla="val 462"/>
                <a:gd name="f226" fmla="val 936"/>
                <a:gd name="f227" fmla="val 467"/>
                <a:gd name="f228" fmla="val 929"/>
                <a:gd name="f229" fmla="val 470"/>
                <a:gd name="f230" fmla="val 922"/>
                <a:gd name="f231" fmla="val 475"/>
                <a:gd name="f232" fmla="val 920"/>
                <a:gd name="f233" fmla="val 476"/>
                <a:gd name="f234" fmla="val 917"/>
                <a:gd name="f235" fmla="val 478"/>
                <a:gd name="f236" fmla="val 914"/>
                <a:gd name="f237" fmla="val 480"/>
                <a:gd name="f238" fmla="val 911"/>
                <a:gd name="f239" fmla="val 482"/>
                <a:gd name="f240" fmla="val 909"/>
                <a:gd name="f241" fmla="val 484"/>
                <a:gd name="f242" fmla="val 906"/>
                <a:gd name="f243" fmla="val 486"/>
                <a:gd name="f244" fmla="val 874"/>
                <a:gd name="f245" fmla="val 509"/>
                <a:gd name="f246" fmla="val 848"/>
                <a:gd name="f247" fmla="val 539"/>
                <a:gd name="f248" fmla="val 822"/>
                <a:gd name="f249" fmla="val 812"/>
                <a:gd name="f250" fmla="val 593"/>
                <a:gd name="f251" fmla="val 789"/>
                <a:gd name="f252" fmla="val 784"/>
                <a:gd name="f253" fmla="val 775"/>
                <a:gd name="f254" fmla="val 614"/>
                <a:gd name="f255" fmla="val 770"/>
                <a:gd name="f256" fmla="val 766"/>
                <a:gd name="f257" fmla="val 597"/>
                <a:gd name="f258" fmla="val 774"/>
                <a:gd name="f259" fmla="val 548"/>
                <a:gd name="f260" fmla="val 862"/>
                <a:gd name="f261" fmla="val 897"/>
                <a:gd name="f262" fmla="val 466"/>
                <a:gd name="f263" fmla="val 465"/>
                <a:gd name="f264" fmla="val 898"/>
                <a:gd name="f265" fmla="val 464"/>
                <a:gd name="f266" fmla="val 899"/>
                <a:gd name="f267" fmla="val 463"/>
                <a:gd name="f268" fmla="val 900"/>
                <a:gd name="f269" fmla="val 902"/>
                <a:gd name="f270" fmla="val 459"/>
                <a:gd name="f271" fmla="val 904"/>
                <a:gd name="f272" fmla="val 456"/>
                <a:gd name="f273" fmla="val 905"/>
                <a:gd name="f274" fmla="val 453"/>
                <a:gd name="f275" fmla="val 452"/>
                <a:gd name="f276" fmla="val 907"/>
                <a:gd name="f277" fmla="val 451"/>
                <a:gd name="f278" fmla="val 448"/>
                <a:gd name="f279" fmla="val 445"/>
                <a:gd name="f280" fmla="val 913"/>
                <a:gd name="f281" fmla="val 442"/>
                <a:gd name="f282" fmla="val 925"/>
                <a:gd name="f283" fmla="val 415"/>
                <a:gd name="f284" fmla="val 931"/>
                <a:gd name="f285" fmla="val 402"/>
                <a:gd name="f286" fmla="val 932"/>
                <a:gd name="f287" fmla="val 397"/>
                <a:gd name="f288" fmla="val 934"/>
                <a:gd name="f289" fmla="val 392"/>
                <a:gd name="f290" fmla="val 388"/>
                <a:gd name="f291" fmla="val 938"/>
                <a:gd name="f292" fmla="val 383"/>
                <a:gd name="f293" fmla="val 940"/>
                <a:gd name="f294" fmla="val 941"/>
                <a:gd name="f295" fmla="val 366"/>
                <a:gd name="f296" fmla="val 359"/>
                <a:gd name="f297" fmla="val 352"/>
                <a:gd name="f298" fmla="val 350"/>
                <a:gd name="f299" fmla="val 348"/>
                <a:gd name="f300" fmla="val 346"/>
                <a:gd name="f301" fmla="val 344"/>
                <a:gd name="f302" fmla="val 342"/>
                <a:gd name="f303" fmla="val 339"/>
                <a:gd name="f304" fmla="val 335"/>
                <a:gd name="f305" fmla="val 330"/>
                <a:gd name="f306" fmla="val 326"/>
                <a:gd name="f307" fmla="val 322"/>
                <a:gd name="f308" fmla="val 317"/>
                <a:gd name="f309" fmla="val 935"/>
                <a:gd name="f310" fmla="val 313"/>
                <a:gd name="f311" fmla="val 933"/>
                <a:gd name="f312" fmla="val 309"/>
                <a:gd name="f313" fmla="val 930"/>
                <a:gd name="f314" fmla="val 305"/>
                <a:gd name="f315" fmla="val 927"/>
                <a:gd name="f316" fmla="val 302"/>
                <a:gd name="f317" fmla="val 926"/>
                <a:gd name="f318" fmla="val 300"/>
                <a:gd name="f319" fmla="val 924"/>
                <a:gd name="f320" fmla="val 298"/>
                <a:gd name="f321" fmla="val 923"/>
                <a:gd name="f322" fmla="val 296"/>
                <a:gd name="f323" fmla="val 293"/>
                <a:gd name="f324" fmla="val 916"/>
                <a:gd name="f325" fmla="val 289"/>
                <a:gd name="f326" fmla="val 286"/>
                <a:gd name="f327" fmla="val 283"/>
                <a:gd name="f328" fmla="val 280"/>
                <a:gd name="f329" fmla="val 903"/>
                <a:gd name="f330" fmla="val 276"/>
                <a:gd name="f331" fmla="val 901"/>
                <a:gd name="f332" fmla="val 275"/>
                <a:gd name="f333" fmla="val 273"/>
                <a:gd name="f334" fmla="val 272"/>
                <a:gd name="f335" fmla="val 893"/>
                <a:gd name="f336" fmla="val 267"/>
                <a:gd name="f337" fmla="val 888"/>
                <a:gd name="f338" fmla="val 262"/>
                <a:gd name="f339" fmla="val 883"/>
                <a:gd name="f340" fmla="val 257"/>
                <a:gd name="f341" fmla="val 879"/>
                <a:gd name="f342" fmla="val 253"/>
                <a:gd name="f343" fmla="val 876"/>
                <a:gd name="f344" fmla="val 249"/>
                <a:gd name="f345" fmla="val 872"/>
                <a:gd name="f346" fmla="val 246"/>
                <a:gd name="f347" fmla="val 861"/>
                <a:gd name="f348" fmla="val 234"/>
                <a:gd name="f349" fmla="val 222"/>
                <a:gd name="f350" fmla="val 838"/>
                <a:gd name="f351" fmla="val 214"/>
                <a:gd name="f352" fmla="val 836"/>
                <a:gd name="f353" fmla="val 212"/>
                <a:gd name="f354" fmla="val 834"/>
                <a:gd name="f355" fmla="val 211"/>
                <a:gd name="f356" fmla="val 210"/>
                <a:gd name="f357" fmla="val 826"/>
                <a:gd name="f358" fmla="val 207"/>
                <a:gd name="f359" fmla="val 819"/>
                <a:gd name="f360" fmla="val 204"/>
                <a:gd name="f361" fmla="val 813"/>
                <a:gd name="f362" fmla="val 201"/>
                <a:gd name="f363" fmla="val 810"/>
                <a:gd name="f364" fmla="val 199"/>
                <a:gd name="f365" fmla="val 807"/>
                <a:gd name="f366" fmla="val 196"/>
                <a:gd name="f367" fmla="val 804"/>
                <a:gd name="f368" fmla="val 194"/>
                <a:gd name="f369" fmla="val 794"/>
                <a:gd name="f370" fmla="val 187"/>
                <a:gd name="f371" fmla="val 786"/>
                <a:gd name="f372" fmla="val 179"/>
                <a:gd name="f373" fmla="val 778"/>
                <a:gd name="f374" fmla="val 171"/>
                <a:gd name="f375" fmla="val 776"/>
                <a:gd name="f376" fmla="val 178"/>
                <a:gd name="f377" fmla="val 185"/>
                <a:gd name="f378" fmla="val 781"/>
                <a:gd name="f379" fmla="val 191"/>
                <a:gd name="f380" fmla="val 783"/>
                <a:gd name="f381" fmla="val 195"/>
                <a:gd name="f382" fmla="val 785"/>
                <a:gd name="f383" fmla="val 787"/>
                <a:gd name="f384" fmla="val 203"/>
                <a:gd name="f385" fmla="val 242"/>
                <a:gd name="f386" fmla="val 761"/>
                <a:gd name="f387" fmla="val 395"/>
                <a:gd name="f388" fmla="val 733"/>
                <a:gd name="f389" fmla="val 458"/>
                <a:gd name="f390" fmla="val 517"/>
                <a:gd name="f391" fmla="val 688"/>
                <a:gd name="f392" fmla="val 532"/>
                <a:gd name="f393" fmla="val 677"/>
                <a:gd name="f394" fmla="val 659"/>
                <a:gd name="f395" fmla="val 552"/>
                <a:gd name="f396" fmla="val 655"/>
                <a:gd name="f397" fmla="val 658"/>
                <a:gd name="f398" fmla="val 661"/>
                <a:gd name="f399" fmla="val 529"/>
                <a:gd name="f400" fmla="val 664"/>
                <a:gd name="f401" fmla="val 522"/>
                <a:gd name="f402" fmla="val 666"/>
                <a:gd name="f403" fmla="val 515"/>
                <a:gd name="f404" fmla="val 669"/>
                <a:gd name="f405" fmla="val 674"/>
                <a:gd name="f406" fmla="val 495"/>
                <a:gd name="f407" fmla="val 680"/>
                <a:gd name="f408" fmla="val 483"/>
                <a:gd name="f409" fmla="val 686"/>
                <a:gd name="f410" fmla="val 471"/>
                <a:gd name="f411" fmla="val 693"/>
                <a:gd name="f412" fmla="val 700"/>
                <a:gd name="f413" fmla="val 706"/>
                <a:gd name="f414" fmla="val 401"/>
                <a:gd name="f415" fmla="val 732"/>
                <a:gd name="f416" fmla="val 343"/>
                <a:gd name="f417" fmla="val 745"/>
                <a:gd name="f418" fmla="val 747"/>
                <a:gd name="f419" fmla="val 318"/>
                <a:gd name="f420" fmla="val 750"/>
                <a:gd name="f421" fmla="val 752"/>
                <a:gd name="f422" fmla="val 295"/>
                <a:gd name="f423" fmla="val 753"/>
                <a:gd name="f424" fmla="val 285"/>
                <a:gd name="f425" fmla="val 754"/>
                <a:gd name="f426" fmla="val 274"/>
                <a:gd name="f427" fmla="val 270"/>
                <a:gd name="f428" fmla="val 755"/>
                <a:gd name="f429" fmla="val 266"/>
                <a:gd name="f430" fmla="val 263"/>
                <a:gd name="f431" fmla="val 756"/>
                <a:gd name="f432" fmla="val 252"/>
                <a:gd name="f433" fmla="val 247"/>
                <a:gd name="f434" fmla="val 244"/>
                <a:gd name="f435" fmla="val 757"/>
                <a:gd name="f436" fmla="val 241"/>
                <a:gd name="f437" fmla="val 239"/>
                <a:gd name="f438" fmla="val 237"/>
                <a:gd name="f439" fmla="val 236"/>
                <a:gd name="f440" fmla="val 229"/>
                <a:gd name="f441" fmla="val 225"/>
                <a:gd name="f442" fmla="val 221"/>
                <a:gd name="f443" fmla="val 758"/>
                <a:gd name="f444" fmla="val 217"/>
                <a:gd name="f445" fmla="val 213"/>
                <a:gd name="f446" fmla="val 206"/>
                <a:gd name="f447" fmla="val 202"/>
                <a:gd name="f448" fmla="val 198"/>
                <a:gd name="f449" fmla="val 186"/>
                <a:gd name="f450" fmla="val 174"/>
                <a:gd name="f451" fmla="val 164"/>
                <a:gd name="f452" fmla="val 154"/>
                <a:gd name="f453" fmla="val 147"/>
                <a:gd name="f454" fmla="val 140"/>
                <a:gd name="f455" fmla="val 722"/>
                <a:gd name="f456" fmla="val 139"/>
                <a:gd name="f457" fmla="val 721"/>
                <a:gd name="f458" fmla="val 138"/>
                <a:gd name="f459" fmla="val 708"/>
                <a:gd name="f460" fmla="val 131"/>
                <a:gd name="f461" fmla="val 696"/>
                <a:gd name="f462" fmla="val 125"/>
                <a:gd name="f463" fmla="val 684"/>
                <a:gd name="f464" fmla="val 120"/>
                <a:gd name="f465" fmla="val 673"/>
                <a:gd name="f466" fmla="val 115"/>
                <a:gd name="f467" fmla="val 111"/>
                <a:gd name="f468" fmla="val 649"/>
                <a:gd name="f469" fmla="val 106"/>
                <a:gd name="f470" fmla="val 104"/>
                <a:gd name="f471" fmla="val 102"/>
                <a:gd name="f472" fmla="val 99"/>
                <a:gd name="f473" fmla="val 98"/>
                <a:gd name="f474" fmla="val 97"/>
                <a:gd name="f475" fmla="val 630"/>
                <a:gd name="f476" fmla="val 96"/>
                <a:gd name="f477" fmla="val 626"/>
                <a:gd name="f478" fmla="val 94"/>
                <a:gd name="f479" fmla="val 92"/>
                <a:gd name="f480" fmla="val 619"/>
                <a:gd name="f481" fmla="val 90"/>
                <a:gd name="f482" fmla="val 87"/>
                <a:gd name="f483" fmla="val 84"/>
                <a:gd name="f484" fmla="val 603"/>
                <a:gd name="f485" fmla="val 81"/>
                <a:gd name="f486" fmla="val 80"/>
                <a:gd name="f487" fmla="val 601"/>
                <a:gd name="f488" fmla="val 79"/>
                <a:gd name="f489" fmla="val 599"/>
                <a:gd name="f490" fmla="val 78"/>
                <a:gd name="f491" fmla="val 77"/>
                <a:gd name="f492" fmla="val 595"/>
                <a:gd name="f493" fmla="val 76"/>
                <a:gd name="f494" fmla="val 590"/>
                <a:gd name="f495" fmla="val 588"/>
                <a:gd name="f496" fmla="val 75"/>
                <a:gd name="f497" fmla="val 73"/>
                <a:gd name="f498" fmla="val 572"/>
                <a:gd name="f499" fmla="val 64"/>
                <a:gd name="f500" fmla="val 567"/>
                <a:gd name="f501" fmla="val 69"/>
                <a:gd name="f502" fmla="val 566"/>
                <a:gd name="f503" fmla="val 70"/>
                <a:gd name="f504" fmla="val 72"/>
                <a:gd name="f505" fmla="val 82"/>
                <a:gd name="f506" fmla="val 85"/>
                <a:gd name="f507" fmla="val 573"/>
                <a:gd name="f508" fmla="val 574"/>
                <a:gd name="f509" fmla="val 86"/>
                <a:gd name="f510" fmla="val 575"/>
                <a:gd name="f511" fmla="val 88"/>
                <a:gd name="f512" fmla="val 580"/>
                <a:gd name="f513" fmla="val 89"/>
                <a:gd name="f514" fmla="val 582"/>
                <a:gd name="f515" fmla="val 91"/>
                <a:gd name="f516" fmla="val 93"/>
                <a:gd name="f517" fmla="val 107"/>
                <a:gd name="f518" fmla="val 118"/>
                <a:gd name="f519" fmla="val 123"/>
                <a:gd name="f520" fmla="val 127"/>
                <a:gd name="f521" fmla="val 132"/>
                <a:gd name="f522" fmla="val 143"/>
                <a:gd name="f523" fmla="val 165"/>
                <a:gd name="f524" fmla="val 167"/>
                <a:gd name="f525" fmla="val 170"/>
                <a:gd name="f526" fmla="val 172"/>
                <a:gd name="f527" fmla="val 184"/>
                <a:gd name="f528" fmla="val 190"/>
                <a:gd name="f529" fmla="val 197"/>
                <a:gd name="f530" fmla="val 208"/>
                <a:gd name="f531" fmla="val 243"/>
                <a:gd name="f532" fmla="val 277"/>
                <a:gd name="f533" fmla="val 311"/>
                <a:gd name="f534" fmla="val 304"/>
                <a:gd name="f535" fmla="val 333"/>
                <a:gd name="f536" fmla="val 361"/>
                <a:gd name="f537" fmla="val 389"/>
                <a:gd name="f538" fmla="val 426"/>
                <a:gd name="f539" fmla="val 560"/>
                <a:gd name="f540" fmla="val 527"/>
                <a:gd name="f541" fmla="val 523"/>
                <a:gd name="f542" fmla="val 516"/>
                <a:gd name="f543" fmla="val 514"/>
                <a:gd name="f544" fmla="val 512"/>
                <a:gd name="f545" fmla="val 505"/>
                <a:gd name="f546" fmla="val 417"/>
                <a:gd name="f547" fmla="val 562"/>
                <a:gd name="f548" fmla="val 193"/>
                <a:gd name="f549" fmla="val 188"/>
                <a:gd name="f550" fmla="val 182"/>
                <a:gd name="f551" fmla="val 177"/>
                <a:gd name="f552" fmla="val 564"/>
                <a:gd name="f553" fmla="val 169"/>
                <a:gd name="f554" fmla="val 563"/>
                <a:gd name="f555" fmla="val 162"/>
                <a:gd name="f556" fmla="val 160"/>
                <a:gd name="f557" fmla="val 158"/>
                <a:gd name="f558" fmla="val 156"/>
                <a:gd name="f559" fmla="val 151"/>
                <a:gd name="f560" fmla="val 559"/>
                <a:gd name="f561" fmla="val 146"/>
                <a:gd name="f562" fmla="val 558"/>
                <a:gd name="f563" fmla="val 141"/>
                <a:gd name="f564" fmla="val 137"/>
                <a:gd name="f565" fmla="val 134"/>
                <a:gd name="f566" fmla="val 555"/>
                <a:gd name="f567" fmla="val 122"/>
                <a:gd name="f568" fmla="val 550"/>
                <a:gd name="f569" fmla="val 547"/>
                <a:gd name="f570" fmla="val 113"/>
                <a:gd name="f571" fmla="val 546"/>
                <a:gd name="f572" fmla="val 545"/>
                <a:gd name="f573" fmla="val 109"/>
                <a:gd name="f574" fmla="val 542"/>
                <a:gd name="f575" fmla="val 105"/>
                <a:gd name="f576" fmla="val 103"/>
                <a:gd name="f577" fmla="val 101"/>
                <a:gd name="f578" fmla="val 502"/>
                <a:gd name="f579" fmla="val 497"/>
                <a:gd name="f580" fmla="val 492"/>
                <a:gd name="f581" fmla="val 66"/>
                <a:gd name="f582" fmla="val 440"/>
                <a:gd name="f583" fmla="val 59"/>
                <a:gd name="f584" fmla="val 52"/>
                <a:gd name="f585" fmla="val 410"/>
                <a:gd name="f586" fmla="val 50"/>
                <a:gd name="f587" fmla="val 48"/>
                <a:gd name="f588" fmla="val 46"/>
                <a:gd name="f589" fmla="val 44"/>
                <a:gd name="f590" fmla="val 45"/>
                <a:gd name="f591" fmla="val 51"/>
                <a:gd name="f592" fmla="val 391"/>
                <a:gd name="f593" fmla="val 56"/>
                <a:gd name="f594" fmla="val 63"/>
                <a:gd name="f595" fmla="val 71"/>
                <a:gd name="f596" fmla="val 414"/>
                <a:gd name="f597" fmla="val 420"/>
                <a:gd name="f598" fmla="val 428"/>
                <a:gd name="f599" fmla="val 438"/>
                <a:gd name="f600" fmla="val 447"/>
                <a:gd name="f601" fmla="val 142"/>
                <a:gd name="f602" fmla="val 144"/>
                <a:gd name="f603" fmla="val 148"/>
                <a:gd name="f604" fmla="val 149"/>
                <a:gd name="f605" fmla="val 152"/>
                <a:gd name="f606" fmla="val 155"/>
                <a:gd name="f607" fmla="val 163"/>
                <a:gd name="f608" fmla="val 166"/>
                <a:gd name="f609" fmla="val 168"/>
                <a:gd name="f610" fmla="val 183"/>
                <a:gd name="f611" fmla="val 189"/>
                <a:gd name="f612" fmla="val 216"/>
                <a:gd name="f613" fmla="val 446"/>
                <a:gd name="f614" fmla="val 316"/>
                <a:gd name="f615" fmla="val 338"/>
                <a:gd name="f616" fmla="val 416"/>
                <a:gd name="f617" fmla="val 377"/>
                <a:gd name="f618" fmla="val 358"/>
                <a:gd name="f619" fmla="val 341"/>
                <a:gd name="f620" fmla="val 323"/>
                <a:gd name="f621" fmla="val 385"/>
                <a:gd name="f622" fmla="val 287"/>
                <a:gd name="f623" fmla="val 291"/>
                <a:gd name="f624" fmla="val 200"/>
                <a:gd name="f625" fmla="val 157"/>
                <a:gd name="f626" fmla="val 374"/>
                <a:gd name="f627" fmla="val 370"/>
                <a:gd name="f628" fmla="val 135"/>
                <a:gd name="f629" fmla="val 368"/>
                <a:gd name="f630" fmla="val 367"/>
                <a:gd name="f631" fmla="val 128"/>
                <a:gd name="f632" fmla="val 124"/>
                <a:gd name="f633" fmla="val 365"/>
                <a:gd name="f634" fmla="val 363"/>
                <a:gd name="f635" fmla="val 116"/>
                <a:gd name="f636" fmla="val 362"/>
                <a:gd name="f637" fmla="val 354"/>
                <a:gd name="f638" fmla="val 345"/>
                <a:gd name="f639" fmla="val 74"/>
                <a:gd name="f640" fmla="val 328"/>
                <a:gd name="f641" fmla="val 62"/>
                <a:gd name="f642" fmla="val 294"/>
                <a:gd name="f643" fmla="val 41"/>
                <a:gd name="f644" fmla="val 36"/>
                <a:gd name="f645" fmla="val 250"/>
                <a:gd name="f646" fmla="val 28"/>
                <a:gd name="f647" fmla="val 22"/>
                <a:gd name="f648" fmla="val 16"/>
                <a:gd name="f649" fmla="val 12"/>
                <a:gd name="f650" fmla="val 9"/>
                <a:gd name="f651" fmla="val 181"/>
                <a:gd name="f652" fmla="val 7"/>
                <a:gd name="f653" fmla="val 5"/>
                <a:gd name="f654" fmla="val 4"/>
                <a:gd name="f655" fmla="val 130"/>
                <a:gd name="f656" fmla="val 1"/>
                <a:gd name="f657" fmla="val 100"/>
                <a:gd name="f658" fmla="val 3"/>
                <a:gd name="f659" fmla="val 68"/>
                <a:gd name="f660" fmla="val 67"/>
                <a:gd name="f661" fmla="val 6"/>
                <a:gd name="f662" fmla="val 10"/>
                <a:gd name="f663" fmla="val 14"/>
                <a:gd name="f664" fmla="val 17"/>
                <a:gd name="f665" fmla="val 27"/>
                <a:gd name="f666" fmla="val 61"/>
                <a:gd name="f667" fmla="val 32"/>
                <a:gd name="f668" fmla="val 47"/>
                <a:gd name="f669" fmla="val 58"/>
                <a:gd name="f670" fmla="val 57"/>
                <a:gd name="f671" fmla="val 110"/>
                <a:gd name="f672" fmla="val 133"/>
                <a:gd name="f673" fmla="val 49"/>
                <a:gd name="f674" fmla="val 161"/>
                <a:gd name="f675" fmla="val 53"/>
                <a:gd name="f676" fmla="val 54"/>
                <a:gd name="f677" fmla="val 205"/>
                <a:gd name="f678" fmla="val 220"/>
                <a:gd name="f679" fmla="val 232"/>
                <a:gd name="f680" fmla="val 238"/>
                <a:gd name="f681" fmla="val 256"/>
                <a:gd name="f682" fmla="val 271"/>
                <a:gd name="f683" fmla="val 290"/>
                <a:gd name="f684" fmla="val 136"/>
                <a:gd name="f685" fmla="val 310"/>
                <a:gd name="f686" fmla="val 319"/>
                <a:gd name="f687" fmla="val 159"/>
                <a:gd name="f688" fmla="val 325"/>
                <a:gd name="f689" fmla="val 227"/>
                <a:gd name="f690" fmla="val 248"/>
                <a:gd name="f691" fmla="val 404"/>
                <a:gd name="f692" fmla="val 245"/>
                <a:gd name="f693" fmla="val 240"/>
                <a:gd name="f694" fmla="val 235"/>
                <a:gd name="f695" fmla="val 230"/>
                <a:gd name="f696" fmla="val 412"/>
                <a:gd name="f697" fmla="val 371"/>
                <a:gd name="f698" fmla="val 150"/>
                <a:gd name="f699" fmla="val 369"/>
                <a:gd name="f700" fmla="val 356"/>
                <a:gd name="f701" fmla="val 95"/>
                <a:gd name="f702" fmla="val 315"/>
                <a:gd name="f703" fmla="val 292"/>
                <a:gd name="f704" fmla="val 281"/>
                <a:gd name="f705" fmla="val 278"/>
                <a:gd name="f706" fmla="val 65"/>
                <a:gd name="f707" fmla="val 55"/>
                <a:gd name="f708" fmla="val 40"/>
                <a:gd name="f709" fmla="val 353"/>
                <a:gd name="f710" fmla="val 39"/>
                <a:gd name="f711" fmla="val 355"/>
                <a:gd name="f712" fmla="val 364"/>
                <a:gd name="f713" fmla="val 31"/>
                <a:gd name="f714" fmla="val 29"/>
                <a:gd name="f715" fmla="val 382"/>
                <a:gd name="f716" fmla="val 400"/>
                <a:gd name="f717" fmla="val 406"/>
                <a:gd name="f718" fmla="val 37"/>
                <a:gd name="f719" fmla="val 421"/>
                <a:gd name="f720" fmla="val 444"/>
                <a:gd name="f721" fmla="val 83"/>
                <a:gd name="f722" fmla="val 473"/>
                <a:gd name="f723" fmla="val 153"/>
                <a:gd name="f724" fmla="val 494"/>
                <a:gd name="f725" fmla="val 500"/>
                <a:gd name="f726" fmla="val 511"/>
                <a:gd name="f727" fmla="val 269"/>
                <a:gd name="f728" fmla="val 524"/>
                <a:gd name="f729" fmla="val 303"/>
                <a:gd name="f730" fmla="val 320"/>
                <a:gd name="f731" fmla="val 526"/>
                <a:gd name="f732" fmla="val 528"/>
                <a:gd name="f733" fmla="val 331"/>
                <a:gd name="f734" fmla="val 543"/>
                <a:gd name="f735" fmla="val 538"/>
                <a:gd name="f736" fmla="val 129"/>
                <a:gd name="f737" fmla="val 536"/>
                <a:gd name="f738" fmla="val 533"/>
                <a:gd name="f739" fmla="val 121"/>
                <a:gd name="f740" fmla="val 119"/>
                <a:gd name="f741" fmla="val 530"/>
                <a:gd name="f742" fmla="val 117"/>
                <a:gd name="f743" fmla="val 108"/>
                <a:gd name="f744" fmla="val 521"/>
                <a:gd name="f745" fmla="val 520"/>
                <a:gd name="f746" fmla="val 506"/>
                <a:gd name="f747" fmla="val 491"/>
                <a:gd name="f748" fmla="val 481"/>
                <a:gd name="f749" fmla="val 43"/>
                <a:gd name="f750" fmla="val 42"/>
                <a:gd name="f751" fmla="val 472"/>
                <a:gd name="f752" fmla="val 34"/>
                <a:gd name="f753" fmla="val 25"/>
                <a:gd name="f754" fmla="val 23"/>
                <a:gd name="f755" fmla="val 21"/>
                <a:gd name="f756" fmla="val 20"/>
                <a:gd name="f757" fmla="val 454"/>
                <a:gd name="f758" fmla="val 19"/>
                <a:gd name="f759" fmla="val 461"/>
                <a:gd name="f760" fmla="val 18"/>
                <a:gd name="f761" fmla="val 469"/>
                <a:gd name="f762" fmla="val 15"/>
                <a:gd name="f763" fmla="val 487"/>
                <a:gd name="f764" fmla="val 13"/>
                <a:gd name="f765" fmla="val 508"/>
                <a:gd name="f766" fmla="val 11"/>
                <a:gd name="f767" fmla="val 625"/>
                <a:gd name="f768" fmla="val 653"/>
                <a:gd name="f769" fmla="val 60"/>
                <a:gd name="f770" fmla="val 654"/>
                <a:gd name="f771" fmla="val 656"/>
                <a:gd name="f772" fmla="val 671"/>
                <a:gd name="f773" fmla="val 112"/>
                <a:gd name="f774" fmla="val 678"/>
                <a:gd name="f775" fmla="val 682"/>
                <a:gd name="f776" fmla="val 691"/>
                <a:gd name="f777" fmla="val 694"/>
                <a:gd name="f778" fmla="val 695"/>
                <a:gd name="f779" fmla="val 705"/>
                <a:gd name="f780" fmla="val 703"/>
                <a:gd name="f781" fmla="val 321"/>
                <a:gd name="f782" fmla="val 704"/>
                <a:gd name="f783" fmla="val 699"/>
                <a:gd name="f784" fmla="val 710"/>
                <a:gd name="f785" fmla="val 714"/>
                <a:gd name="f786" fmla="val 308"/>
                <a:gd name="f787" fmla="val 231"/>
                <a:gd name="f788" fmla="val 192"/>
                <a:gd name="f789" fmla="val 726"/>
                <a:gd name="f790" fmla="val 724"/>
                <a:gd name="f791" fmla="val 145"/>
                <a:gd name="f792" fmla="val 718"/>
                <a:gd name="f793" fmla="val 713"/>
                <a:gd name="f794" fmla="val 687"/>
                <a:gd name="f795" fmla="val 685"/>
                <a:gd name="f796" fmla="val 681"/>
                <a:gd name="f797" fmla="val 676"/>
                <a:gd name="f798" fmla="val 667"/>
                <a:gd name="f799" fmla="val 33"/>
                <a:gd name="f800" fmla="val 30"/>
                <a:gd name="f801" fmla="val 662"/>
                <a:gd name="f802" fmla="val 24"/>
                <a:gd name="f803" fmla="val 657"/>
                <a:gd name="f804" fmla="val 8"/>
                <a:gd name="f805" fmla="val 651"/>
                <a:gd name="f806" fmla="val 660"/>
                <a:gd name="f807" fmla="val 663"/>
                <a:gd name="f808" fmla="val 670"/>
                <a:gd name="f809" fmla="val 697"/>
                <a:gd name="f810" fmla="val 734"/>
                <a:gd name="f811" fmla="val 759"/>
                <a:gd name="f812" fmla="val 805"/>
                <a:gd name="f813" fmla="val 35"/>
                <a:gd name="f814" fmla="val 809"/>
                <a:gd name="f815" fmla="val 827"/>
                <a:gd name="f816" fmla="val 833"/>
                <a:gd name="f817" fmla="val 841"/>
                <a:gd name="f818" fmla="val 844"/>
                <a:gd name="f819" fmla="val 856"/>
                <a:gd name="f820" fmla="val 860"/>
                <a:gd name="f821" fmla="val 863"/>
                <a:gd name="f822" fmla="val 864"/>
                <a:gd name="f823" fmla="val 865"/>
                <a:gd name="f824" fmla="val 866"/>
                <a:gd name="f825" fmla="val 868"/>
                <a:gd name="f826" fmla="val 869"/>
                <a:gd name="f827" fmla="val 173"/>
                <a:gd name="f828" fmla="val 867"/>
                <a:gd name="f829" fmla="val 209"/>
                <a:gd name="f830" fmla="val 218"/>
                <a:gd name="f831" fmla="val 251"/>
                <a:gd name="f832" fmla="val 857"/>
                <a:gd name="f833" fmla="val 301"/>
                <a:gd name="f834" fmla="val 846"/>
                <a:gd name="f835" fmla="val 336"/>
                <a:gd name="f836" fmla="val 828"/>
                <a:gd name="f837" fmla="val 854"/>
                <a:gd name="f838" fmla="val 858"/>
                <a:gd name="f839" fmla="val 877"/>
                <a:gd name="f840" fmla="val 889"/>
                <a:gd name="f841" fmla="val 891"/>
                <a:gd name="f842" fmla="val 894"/>
                <a:gd name="f843" fmla="val 908"/>
                <a:gd name="f844" fmla="val 915"/>
                <a:gd name="f845" fmla="val 919"/>
                <a:gd name="f846" fmla="val 921"/>
                <a:gd name="f847" fmla="val 928"/>
                <a:gd name="f848" fmla="val 969"/>
                <a:gd name="f849" fmla="val 993"/>
                <a:gd name="f850" fmla="val 996"/>
                <a:gd name="f851" fmla="val 1000"/>
                <a:gd name="f852" fmla="val 1005"/>
                <a:gd name="f853" fmla="val 1021"/>
                <a:gd name="f854" fmla="val 233"/>
                <a:gd name="f855" fmla="val 1008"/>
                <a:gd name="f856" fmla="val 1003"/>
                <a:gd name="f857" fmla="val 255"/>
                <a:gd name="f858" fmla="val 997"/>
                <a:gd name="f859" fmla="val 992"/>
                <a:gd name="f860" fmla="val 288"/>
                <a:gd name="f861" fmla="val 978"/>
                <a:gd name="f862" fmla="val 299"/>
                <a:gd name="f863" fmla="val 329"/>
                <a:gd name="f864" fmla="val 960"/>
                <a:gd name="f865" fmla="val 953"/>
                <a:gd name="f866" fmla="val 405"/>
                <a:gd name="f867" fmla="val 971"/>
                <a:gd name="f868" fmla="val 351"/>
                <a:gd name="f869" fmla="val 349"/>
                <a:gd name="f870" fmla="val 347"/>
                <a:gd name="f871" fmla="val 340"/>
                <a:gd name="f872" fmla="val 982"/>
                <a:gd name="f873" fmla="val 334"/>
                <a:gd name="f874" fmla="val 991"/>
                <a:gd name="f875" fmla="val 312"/>
                <a:gd name="f876" fmla="val 1001"/>
                <a:gd name="f877" fmla="val 265"/>
                <a:gd name="f878" fmla="val 1046"/>
                <a:gd name="f879" fmla="val 1051"/>
                <a:gd name="f880" fmla="val 261"/>
                <a:gd name="f881" fmla="val 1068"/>
                <a:gd name="f882" fmla="val 1071"/>
                <a:gd name="f883" fmla="val 282"/>
                <a:gd name="f884" fmla="val 1073"/>
                <a:gd name="f885" fmla="val 1077"/>
                <a:gd name="f886" fmla="val 1079"/>
                <a:gd name="f887" fmla="val 1082"/>
                <a:gd name="f888" fmla="val 306"/>
                <a:gd name="f889" fmla="val 1083"/>
                <a:gd name="f890" fmla="val 1084"/>
                <a:gd name="f891" fmla="val 1092"/>
                <a:gd name="f892" fmla="val 1096"/>
                <a:gd name="f893" fmla="val 1102"/>
                <a:gd name="f894" fmla="val 394"/>
                <a:gd name="f895" fmla="val 1103"/>
                <a:gd name="f896" fmla="val 1108"/>
                <a:gd name="f897" fmla="val 434"/>
                <a:gd name="f898" fmla="val 1117"/>
                <a:gd name="f899" fmla="val 1129"/>
                <a:gd name="f900" fmla="val 1134"/>
                <a:gd name="f901" fmla="val 1139"/>
                <a:gd name="f902" fmla="val 1143"/>
                <a:gd name="f903" fmla="val 1144"/>
                <a:gd name="f904" fmla="val 1145"/>
                <a:gd name="f905" fmla="val 1146"/>
                <a:gd name="f906" fmla="val 1151"/>
                <a:gd name="f907" fmla="val 1155"/>
                <a:gd name="f908" fmla="val 1157"/>
                <a:gd name="f909" fmla="val 1158"/>
                <a:gd name="f910" fmla="val 541"/>
                <a:gd name="f911" fmla="val 551"/>
                <a:gd name="f912" fmla="val 1156"/>
                <a:gd name="f913" fmla="val 1153"/>
                <a:gd name="f914" fmla="val 1150"/>
                <a:gd name="f915" fmla="val 1148"/>
                <a:gd name="f916" fmla="val 579"/>
                <a:gd name="f917" fmla="val 1142"/>
                <a:gd name="f918" fmla="val 1136"/>
                <a:gd name="f919" fmla="val 1132"/>
                <a:gd name="f920" fmla="val 1130"/>
                <a:gd name="f921" fmla="val 1127"/>
                <a:gd name="f922" fmla="val 612"/>
                <a:gd name="f923" fmla="val 1120"/>
                <a:gd name="f924" fmla="val 1112"/>
                <a:gd name="f925" fmla="val 1088"/>
                <a:gd name="f926" fmla="val 1047"/>
                <a:gd name="f927" fmla="val 1033"/>
                <a:gd name="f928" fmla="val 652"/>
                <a:gd name="f929" fmla="val 939"/>
                <a:gd name="f930" fmla="val 701"/>
                <a:gd name="f931" fmla="val 715"/>
                <a:gd name="f932" fmla="val 738"/>
                <a:gd name="f933" fmla="val 1089"/>
                <a:gd name="f934" fmla="val 1113"/>
                <a:gd name="f935" fmla="val 763"/>
                <a:gd name="f936" fmla="val 1111"/>
                <a:gd name="f937" fmla="val 764"/>
                <a:gd name="f938" fmla="val 765"/>
                <a:gd name="f939" fmla="val 1110"/>
                <a:gd name="f940" fmla="val 1109"/>
                <a:gd name="f941" fmla="val 1106"/>
                <a:gd name="f942" fmla="val 1101"/>
                <a:gd name="f943" fmla="val 779"/>
                <a:gd name="f944" fmla="val 777"/>
                <a:gd name="f945" fmla="val 1090"/>
                <a:gd name="f946" fmla="val 773"/>
                <a:gd name="f947" fmla="val 1081"/>
                <a:gd name="f948" fmla="val 772"/>
                <a:gd name="f949" fmla="val 1080"/>
                <a:gd name="f950" fmla="val 771"/>
                <a:gd name="f951" fmla="val 769"/>
                <a:gd name="f952" fmla="val 1075"/>
                <a:gd name="f953" fmla="val 768"/>
                <a:gd name="f954" fmla="val 743"/>
                <a:gd name="f955" fmla="val 730"/>
                <a:gd name="f956" fmla="val 1010"/>
                <a:gd name="f957" fmla="val 1007"/>
                <a:gd name="f958" fmla="val 1004"/>
                <a:gd name="f959" fmla="val 711"/>
                <a:gd name="f960" fmla="val 665"/>
                <a:gd name="f961" fmla="val 887"/>
                <a:gd name="f962" fmla="val 882"/>
                <a:gd name="f963" fmla="val 885"/>
                <a:gd name="f964" fmla="val 892"/>
                <a:gd name="f965" fmla="val 709"/>
                <a:gd name="f966" fmla="val 792"/>
                <a:gd name="f967" fmla="val 968"/>
                <a:gd name="f968" fmla="val 816"/>
                <a:gd name="f969" fmla="val 839"/>
                <a:gd name="f970" fmla="val 957"/>
                <a:gd name="f971" fmla="val 840"/>
                <a:gd name="f972" fmla="val 843"/>
                <a:gd name="f973" fmla="val 845"/>
                <a:gd name="f974" fmla="val 847"/>
                <a:gd name="f975" fmla="val 849"/>
                <a:gd name="f976" fmla="val 850"/>
                <a:gd name="f977" fmla="val 852"/>
                <a:gd name="f978" fmla="val 859"/>
                <a:gd name="f979" fmla="val 870"/>
                <a:gd name="f980" fmla="val 871"/>
                <a:gd name="f981" fmla="val 873"/>
                <a:gd name="f982" fmla="val 875"/>
                <a:gd name="f983" fmla="val 878"/>
                <a:gd name="f984" fmla="val 880"/>
                <a:gd name="f985" fmla="val 884"/>
                <a:gd name="f986" fmla="val 937"/>
                <a:gd name="f987" fmla="val 890"/>
                <a:gd name="f988" fmla="val 895"/>
                <a:gd name="f989" fmla="val 818"/>
                <a:gd name="f990" fmla="val 808"/>
                <a:gd name="f991" fmla="val 790"/>
                <a:gd name="f992" fmla="val 984"/>
                <a:gd name="f993" fmla="val 780"/>
                <a:gd name="f994" fmla="val 767"/>
                <a:gd name="f995" fmla="val 1011"/>
                <a:gd name="f996" fmla="val 748"/>
                <a:gd name="f997" fmla="val 731"/>
                <a:gd name="f998" fmla="val 1040"/>
                <a:gd name="f999" fmla="val 717"/>
                <a:gd name="f1000" fmla="val 1056"/>
                <a:gd name="f1001" fmla="val 628"/>
                <a:gd name="f1002" fmla="val 616"/>
                <a:gd name="f1003" fmla="+- 0 0 -90"/>
                <a:gd name="f1004" fmla="*/ f4 1 1065"/>
                <a:gd name="f1005" fmla="*/ f5 1 1159"/>
                <a:gd name="f1006" fmla="+- f8 0 f6"/>
                <a:gd name="f1007" fmla="+- f7 0 f6"/>
                <a:gd name="f1008" fmla="*/ f1003 f0 1"/>
                <a:gd name="f1009" fmla="*/ f1007 1 1065"/>
                <a:gd name="f1010" fmla="*/ f1006 1 1159"/>
                <a:gd name="f1011" fmla="*/ 1052 f1007 1"/>
                <a:gd name="f1012" fmla="*/ 587 f1006 1"/>
                <a:gd name="f1013" fmla="*/ 973 f1007 1"/>
                <a:gd name="f1014" fmla="*/ 629 f1006 1"/>
                <a:gd name="f1015" fmla="*/ 942 f1007 1"/>
                <a:gd name="f1016" fmla="*/ 648 f1006 1"/>
                <a:gd name="f1017" fmla="*/ 1030 f1007 1"/>
                <a:gd name="f1018" fmla="*/ 557 f1006 1"/>
                <a:gd name="f1019" fmla="*/ 1023 f1007 1"/>
                <a:gd name="f1020" fmla="*/ 429 f1006 1"/>
                <a:gd name="f1021" fmla="*/ 975 f1007 1"/>
                <a:gd name="f1022" fmla="*/ 390 f1006 1"/>
                <a:gd name="f1023" fmla="*/ 906 f1007 1"/>
                <a:gd name="f1024" fmla="*/ 486 f1006 1"/>
                <a:gd name="f1025" fmla="*/ 896 f1007 1"/>
                <a:gd name="f1026" fmla="*/ 467 f1006 1"/>
                <a:gd name="f1027" fmla="*/ 941 f1007 1"/>
                <a:gd name="f1028" fmla="*/ 373 f1006 1"/>
                <a:gd name="f1029" fmla="*/ 913 f1007 1"/>
                <a:gd name="f1030" fmla="*/ 286 f1006 1"/>
                <a:gd name="f1031" fmla="*/ 804 f1007 1"/>
                <a:gd name="f1032" fmla="*/ 194 f1006 1"/>
                <a:gd name="f1033" fmla="*/ 661 f1007 1"/>
                <a:gd name="f1034" fmla="*/ 529 f1006 1"/>
                <a:gd name="f1035" fmla="*/ 754 f1007 1"/>
                <a:gd name="f1036" fmla="*/ 274 f1006 1"/>
                <a:gd name="f1037" fmla="*/ 757 f1007 1"/>
                <a:gd name="f1038" fmla="*/ 221 f1006 1"/>
                <a:gd name="f1039" fmla="*/ 684 f1007 1"/>
                <a:gd name="f1040" fmla="*/ 120 f1006 1"/>
                <a:gd name="f1041" fmla="*/ 588 f1007 1"/>
                <a:gd name="f1042" fmla="*/ 75 f1006 1"/>
                <a:gd name="f1043" fmla="*/ 574 f1007 1"/>
                <a:gd name="f1044" fmla="*/ 86 f1006 1"/>
                <a:gd name="f1045" fmla="*/ 602 f1007 1"/>
                <a:gd name="f1046" fmla="*/ 165 f1006 1"/>
                <a:gd name="f1047" fmla="*/ 527 f1007 1"/>
                <a:gd name="f1048" fmla="*/ 482 f1006 1"/>
                <a:gd name="f1049" fmla="*/ 566 f1007 1"/>
                <a:gd name="f1050" fmla="*/ 179 f1006 1"/>
                <a:gd name="f1051" fmla="*/ 542 f1007 1"/>
                <a:gd name="f1052" fmla="*/ 105 f1006 1"/>
                <a:gd name="f1053" fmla="*/ 381 f1007 1"/>
                <a:gd name="f1054" fmla="*/ 51 f1006 1"/>
                <a:gd name="f1055" fmla="*/ 449 f1007 1"/>
                <a:gd name="f1056" fmla="*/ 156 f1006 1"/>
                <a:gd name="f1057" fmla="*/ 384 f1007 1"/>
                <a:gd name="f1058" fmla="*/ 341 f1006 1"/>
                <a:gd name="f1059" fmla="*/ 366 f1007 1"/>
                <a:gd name="f1060" fmla="*/ 125 f1006 1"/>
                <a:gd name="f1061" fmla="*/ 70 f1007 1"/>
                <a:gd name="f1062" fmla="*/ 3 f1006 1"/>
                <a:gd name="f1063" fmla="*/ 67 f1007 1"/>
                <a:gd name="f1064" fmla="*/ 6 f1006 1"/>
                <a:gd name="f1065" fmla="*/ 53 f1007 1"/>
                <a:gd name="f1066" fmla="*/ 184 f1006 1"/>
                <a:gd name="f1067" fmla="*/ 151 f1007 1"/>
                <a:gd name="f1068" fmla="*/ 318 f1006 1"/>
                <a:gd name="f1069" fmla="*/ 371 f1006 1"/>
                <a:gd name="f1070" fmla="*/ 61 f1007 1"/>
                <a:gd name="f1071" fmla="*/ 272 f1006 1"/>
                <a:gd name="f1072" fmla="*/ 40 f1007 1"/>
                <a:gd name="f1073" fmla="*/ 412 f1006 1"/>
                <a:gd name="f1074" fmla="*/ 269 f1007 1"/>
                <a:gd name="f1075" fmla="*/ 524 f1006 1"/>
                <a:gd name="f1076" fmla="*/ 134 f1007 1"/>
                <a:gd name="f1077" fmla="*/ 538 f1006 1"/>
                <a:gd name="f1078" fmla="*/ 76 f1007 1"/>
                <a:gd name="f1079" fmla="*/ 504 f1006 1"/>
                <a:gd name="f1080" fmla="*/ 27 f1007 1"/>
                <a:gd name="f1081" fmla="*/ 442 f1006 1"/>
                <a:gd name="f1082" fmla="*/ 9 f1007 1"/>
                <a:gd name="f1083" fmla="*/ 166 f1007 1"/>
                <a:gd name="f1084" fmla="*/ 694 f1006 1"/>
                <a:gd name="f1085" fmla="*/ 308 f1007 1"/>
                <a:gd name="f1086" fmla="*/ 728 f1006 1"/>
                <a:gd name="f1087" fmla="*/ 146 f1007 1"/>
                <a:gd name="f1088" fmla="*/ 724 f1006 1"/>
                <a:gd name="f1089" fmla="*/ 24 f1007 1"/>
                <a:gd name="f1090" fmla="*/ 657 f1006 1"/>
                <a:gd name="f1091" fmla="*/ 13 f1007 1"/>
                <a:gd name="f1092" fmla="*/ 734 f1006 1"/>
                <a:gd name="f1093" fmla="*/ 184 f1007 1"/>
                <a:gd name="f1094" fmla="*/ 869 f1006 1"/>
                <a:gd name="f1095" fmla="*/ 222 f1007 1"/>
                <a:gd name="f1096" fmla="*/ 864 f1006 1"/>
                <a:gd name="f1097" fmla="*/ 212 f1007 1"/>
                <a:gd name="f1098" fmla="*/ 894 f1006 1"/>
                <a:gd name="f1099" fmla="*/ 73 f1007 1"/>
                <a:gd name="f1100" fmla="*/ 917 f1006 1"/>
                <a:gd name="f1101" fmla="*/ 221 f1007 1"/>
                <a:gd name="f1102" fmla="*/ 1013 f1006 1"/>
                <a:gd name="f1103" fmla="*/ 460 f1007 1"/>
                <a:gd name="f1104" fmla="*/ 904 f1006 1"/>
                <a:gd name="f1105" fmla="*/ 346 f1007 1"/>
                <a:gd name="f1106" fmla="*/ 978 f1006 1"/>
                <a:gd name="f1107" fmla="*/ 236 f1007 1"/>
                <a:gd name="f1108" fmla="*/ 1034 f1006 1"/>
                <a:gd name="f1109" fmla="*/ 395 f1007 1"/>
                <a:gd name="f1110" fmla="*/ 1103 f1006 1"/>
                <a:gd name="f1111" fmla="*/ 552 f1007 1"/>
                <a:gd name="f1112" fmla="*/ 1157 f1006 1"/>
                <a:gd name="f1113" fmla="*/ 658 f1007 1"/>
                <a:gd name="f1114" fmla="*/ 646 f1007 1"/>
                <a:gd name="f1115" fmla="*/ 924 f1006 1"/>
                <a:gd name="f1116" fmla="*/ 761 f1007 1"/>
                <a:gd name="f1117" fmla="*/ 1112 f1006 1"/>
                <a:gd name="f1118" fmla="*/ 678 f1007 1"/>
                <a:gd name="f1119" fmla="*/ 914 f1006 1"/>
                <a:gd name="f1120" fmla="*/ 769 f1007 1"/>
                <a:gd name="f1121" fmla="*/ 972 f1006 1"/>
                <a:gd name="f1122" fmla="*/ 868 f1007 1"/>
                <a:gd name="f1123" fmla="*/ 947 f1006 1"/>
                <a:gd name="f1124" fmla="*/ 916 f1007 1"/>
                <a:gd name="f1125" fmla="*/ 1034 f1007 1"/>
                <a:gd name="f1126" fmla="*/ 733 f1006 1"/>
                <a:gd name="f1127" fmla="*/ 1064 f1007 1"/>
                <a:gd name="f1128" fmla="*/ 577 f1006 1"/>
                <a:gd name="f1129" fmla="*/ f1008 1 f3"/>
                <a:gd name="f1130" fmla="*/ f1011 1 1065"/>
                <a:gd name="f1131" fmla="*/ f1012 1 1159"/>
                <a:gd name="f1132" fmla="*/ f1013 1 1065"/>
                <a:gd name="f1133" fmla="*/ f1014 1 1159"/>
                <a:gd name="f1134" fmla="*/ f1015 1 1065"/>
                <a:gd name="f1135" fmla="*/ f1016 1 1159"/>
                <a:gd name="f1136" fmla="*/ f1017 1 1065"/>
                <a:gd name="f1137" fmla="*/ f1018 1 1159"/>
                <a:gd name="f1138" fmla="*/ f1019 1 1065"/>
                <a:gd name="f1139" fmla="*/ f1020 1 1159"/>
                <a:gd name="f1140" fmla="*/ f1021 1 1065"/>
                <a:gd name="f1141" fmla="*/ f1022 1 1159"/>
                <a:gd name="f1142" fmla="*/ f1023 1 1065"/>
                <a:gd name="f1143" fmla="*/ f1024 1 1159"/>
                <a:gd name="f1144" fmla="*/ f1025 1 1065"/>
                <a:gd name="f1145" fmla="*/ f1026 1 1159"/>
                <a:gd name="f1146" fmla="*/ f1027 1 1065"/>
                <a:gd name="f1147" fmla="*/ f1028 1 1159"/>
                <a:gd name="f1148" fmla="*/ f1029 1 1065"/>
                <a:gd name="f1149" fmla="*/ f1030 1 1159"/>
                <a:gd name="f1150" fmla="*/ f1031 1 1065"/>
                <a:gd name="f1151" fmla="*/ f1032 1 1159"/>
                <a:gd name="f1152" fmla="*/ f1033 1 1065"/>
                <a:gd name="f1153" fmla="*/ f1034 1 1159"/>
                <a:gd name="f1154" fmla="*/ f1035 1 1065"/>
                <a:gd name="f1155" fmla="*/ f1036 1 1159"/>
                <a:gd name="f1156" fmla="*/ f1037 1 1065"/>
                <a:gd name="f1157" fmla="*/ f1038 1 1159"/>
                <a:gd name="f1158" fmla="*/ f1039 1 1065"/>
                <a:gd name="f1159" fmla="*/ f1040 1 1159"/>
                <a:gd name="f1160" fmla="*/ f1041 1 1065"/>
                <a:gd name="f1161" fmla="*/ f1042 1 1159"/>
                <a:gd name="f1162" fmla="*/ f1043 1 1065"/>
                <a:gd name="f1163" fmla="*/ f1044 1 1159"/>
                <a:gd name="f1164" fmla="*/ f1045 1 1065"/>
                <a:gd name="f1165" fmla="*/ f1046 1 1159"/>
                <a:gd name="f1166" fmla="*/ f1047 1 1065"/>
                <a:gd name="f1167" fmla="*/ f1048 1 1159"/>
                <a:gd name="f1168" fmla="*/ f1049 1 1065"/>
                <a:gd name="f1169" fmla="*/ f1050 1 1159"/>
                <a:gd name="f1170" fmla="*/ f1051 1 1065"/>
                <a:gd name="f1171" fmla="*/ f1052 1 1159"/>
                <a:gd name="f1172" fmla="*/ f1053 1 1065"/>
                <a:gd name="f1173" fmla="*/ f1054 1 1159"/>
                <a:gd name="f1174" fmla="*/ f1055 1 1065"/>
                <a:gd name="f1175" fmla="*/ f1056 1 1159"/>
                <a:gd name="f1176" fmla="*/ f1057 1 1065"/>
                <a:gd name="f1177" fmla="*/ f1058 1 1159"/>
                <a:gd name="f1178" fmla="*/ f1059 1 1065"/>
                <a:gd name="f1179" fmla="*/ f1060 1 1159"/>
                <a:gd name="f1180" fmla="*/ f1061 1 1065"/>
                <a:gd name="f1181" fmla="*/ f1062 1 1159"/>
                <a:gd name="f1182" fmla="*/ f1063 1 1065"/>
                <a:gd name="f1183" fmla="*/ f1064 1 1159"/>
                <a:gd name="f1184" fmla="*/ f1065 1 1065"/>
                <a:gd name="f1185" fmla="*/ f1066 1 1159"/>
                <a:gd name="f1186" fmla="*/ f1067 1 1065"/>
                <a:gd name="f1187" fmla="*/ f1068 1 1159"/>
                <a:gd name="f1188" fmla="*/ f1069 1 1159"/>
                <a:gd name="f1189" fmla="*/ f1070 1 1065"/>
                <a:gd name="f1190" fmla="*/ f1071 1 1159"/>
                <a:gd name="f1191" fmla="*/ f1072 1 1065"/>
                <a:gd name="f1192" fmla="*/ f1073 1 1159"/>
                <a:gd name="f1193" fmla="*/ f1074 1 1065"/>
                <a:gd name="f1194" fmla="*/ f1075 1 1159"/>
                <a:gd name="f1195" fmla="*/ f1076 1 1065"/>
                <a:gd name="f1196" fmla="*/ f1077 1 1159"/>
                <a:gd name="f1197" fmla="*/ f1078 1 1065"/>
                <a:gd name="f1198" fmla="*/ f1079 1 1159"/>
                <a:gd name="f1199" fmla="*/ f1080 1 1065"/>
                <a:gd name="f1200" fmla="*/ f1081 1 1159"/>
                <a:gd name="f1201" fmla="*/ f1082 1 1065"/>
                <a:gd name="f1202" fmla="*/ f1083 1 1065"/>
                <a:gd name="f1203" fmla="*/ f1084 1 1159"/>
                <a:gd name="f1204" fmla="*/ f1085 1 1065"/>
                <a:gd name="f1205" fmla="*/ f1086 1 1159"/>
                <a:gd name="f1206" fmla="*/ f1087 1 1065"/>
                <a:gd name="f1207" fmla="*/ f1088 1 1159"/>
                <a:gd name="f1208" fmla="*/ f1089 1 1065"/>
                <a:gd name="f1209" fmla="*/ f1090 1 1159"/>
                <a:gd name="f1210" fmla="*/ f1091 1 1065"/>
                <a:gd name="f1211" fmla="*/ f1092 1 1159"/>
                <a:gd name="f1212" fmla="*/ f1093 1 1065"/>
                <a:gd name="f1213" fmla="*/ f1094 1 1159"/>
                <a:gd name="f1214" fmla="*/ f1095 1 1065"/>
                <a:gd name="f1215" fmla="*/ f1096 1 1159"/>
                <a:gd name="f1216" fmla="*/ f1097 1 1065"/>
                <a:gd name="f1217" fmla="*/ f1098 1 1159"/>
                <a:gd name="f1218" fmla="*/ f1099 1 1065"/>
                <a:gd name="f1219" fmla="*/ f1100 1 1159"/>
                <a:gd name="f1220" fmla="*/ f1101 1 1065"/>
                <a:gd name="f1221" fmla="*/ f1102 1 1159"/>
                <a:gd name="f1222" fmla="*/ f1103 1 1065"/>
                <a:gd name="f1223" fmla="*/ f1104 1 1159"/>
                <a:gd name="f1224" fmla="*/ f1105 1 1065"/>
                <a:gd name="f1225" fmla="*/ f1106 1 1159"/>
                <a:gd name="f1226" fmla="*/ f1107 1 1065"/>
                <a:gd name="f1227" fmla="*/ f1108 1 1159"/>
                <a:gd name="f1228" fmla="*/ f1109 1 1065"/>
                <a:gd name="f1229" fmla="*/ f1110 1 1159"/>
                <a:gd name="f1230" fmla="*/ f1111 1 1065"/>
                <a:gd name="f1231" fmla="*/ f1112 1 1159"/>
                <a:gd name="f1232" fmla="*/ f1113 1 1065"/>
                <a:gd name="f1233" fmla="*/ f1114 1 1065"/>
                <a:gd name="f1234" fmla="*/ f1115 1 1159"/>
                <a:gd name="f1235" fmla="*/ f1116 1 1065"/>
                <a:gd name="f1236" fmla="*/ f1117 1 1159"/>
                <a:gd name="f1237" fmla="*/ f1118 1 1065"/>
                <a:gd name="f1238" fmla="*/ f1119 1 1159"/>
                <a:gd name="f1239" fmla="*/ f1120 1 1065"/>
                <a:gd name="f1240" fmla="*/ f1121 1 1159"/>
                <a:gd name="f1241" fmla="*/ f1122 1 1065"/>
                <a:gd name="f1242" fmla="*/ f1123 1 1159"/>
                <a:gd name="f1243" fmla="*/ f1124 1 1065"/>
                <a:gd name="f1244" fmla="*/ f1125 1 1065"/>
                <a:gd name="f1245" fmla="*/ f1126 1 1159"/>
                <a:gd name="f1246" fmla="*/ f1127 1 1065"/>
                <a:gd name="f1247" fmla="*/ f1128 1 1159"/>
                <a:gd name="f1248" fmla="*/ 0 1 f1009"/>
                <a:gd name="f1249" fmla="*/ f7 1 f1009"/>
                <a:gd name="f1250" fmla="*/ 0 1 f1010"/>
                <a:gd name="f1251" fmla="*/ f8 1 f1010"/>
                <a:gd name="f1252" fmla="+- f1129 0 f1"/>
                <a:gd name="f1253" fmla="*/ f1130 1 f1009"/>
                <a:gd name="f1254" fmla="*/ f1131 1 f1010"/>
                <a:gd name="f1255" fmla="*/ f1132 1 f1009"/>
                <a:gd name="f1256" fmla="*/ f1133 1 f1010"/>
                <a:gd name="f1257" fmla="*/ f1134 1 f1009"/>
                <a:gd name="f1258" fmla="*/ f1135 1 f1010"/>
                <a:gd name="f1259" fmla="*/ f1136 1 f1009"/>
                <a:gd name="f1260" fmla="*/ f1137 1 f1010"/>
                <a:gd name="f1261" fmla="*/ f1138 1 f1009"/>
                <a:gd name="f1262" fmla="*/ f1139 1 f1010"/>
                <a:gd name="f1263" fmla="*/ f1140 1 f1009"/>
                <a:gd name="f1264" fmla="*/ f1141 1 f1010"/>
                <a:gd name="f1265" fmla="*/ f1142 1 f1009"/>
                <a:gd name="f1266" fmla="*/ f1143 1 f1010"/>
                <a:gd name="f1267" fmla="*/ f1144 1 f1009"/>
                <a:gd name="f1268" fmla="*/ f1145 1 f1010"/>
                <a:gd name="f1269" fmla="*/ f1146 1 f1009"/>
                <a:gd name="f1270" fmla="*/ f1147 1 f1010"/>
                <a:gd name="f1271" fmla="*/ f1148 1 f1009"/>
                <a:gd name="f1272" fmla="*/ f1149 1 f1010"/>
                <a:gd name="f1273" fmla="*/ f1150 1 f1009"/>
                <a:gd name="f1274" fmla="*/ f1151 1 f1010"/>
                <a:gd name="f1275" fmla="*/ f1152 1 f1009"/>
                <a:gd name="f1276" fmla="*/ f1153 1 f1010"/>
                <a:gd name="f1277" fmla="*/ f1154 1 f1009"/>
                <a:gd name="f1278" fmla="*/ f1155 1 f1010"/>
                <a:gd name="f1279" fmla="*/ f1156 1 f1009"/>
                <a:gd name="f1280" fmla="*/ f1157 1 f1010"/>
                <a:gd name="f1281" fmla="*/ f1158 1 f1009"/>
                <a:gd name="f1282" fmla="*/ f1159 1 f1010"/>
                <a:gd name="f1283" fmla="*/ f1160 1 f1009"/>
                <a:gd name="f1284" fmla="*/ f1161 1 f1010"/>
                <a:gd name="f1285" fmla="*/ f1162 1 f1009"/>
                <a:gd name="f1286" fmla="*/ f1163 1 f1010"/>
                <a:gd name="f1287" fmla="*/ f1164 1 f1009"/>
                <a:gd name="f1288" fmla="*/ f1165 1 f1010"/>
                <a:gd name="f1289" fmla="*/ f1166 1 f1009"/>
                <a:gd name="f1290" fmla="*/ f1167 1 f1010"/>
                <a:gd name="f1291" fmla="*/ f1168 1 f1009"/>
                <a:gd name="f1292" fmla="*/ f1169 1 f1010"/>
                <a:gd name="f1293" fmla="*/ f1170 1 f1009"/>
                <a:gd name="f1294" fmla="*/ f1171 1 f1010"/>
                <a:gd name="f1295" fmla="*/ f1172 1 f1009"/>
                <a:gd name="f1296" fmla="*/ f1173 1 f1010"/>
                <a:gd name="f1297" fmla="*/ f1174 1 f1009"/>
                <a:gd name="f1298" fmla="*/ f1175 1 f1010"/>
                <a:gd name="f1299" fmla="*/ f1176 1 f1009"/>
                <a:gd name="f1300" fmla="*/ f1177 1 f1010"/>
                <a:gd name="f1301" fmla="*/ f1178 1 f1009"/>
                <a:gd name="f1302" fmla="*/ f1179 1 f1010"/>
                <a:gd name="f1303" fmla="*/ f1180 1 f1009"/>
                <a:gd name="f1304" fmla="*/ f1181 1 f1010"/>
                <a:gd name="f1305" fmla="*/ f1182 1 f1009"/>
                <a:gd name="f1306" fmla="*/ f1183 1 f1010"/>
                <a:gd name="f1307" fmla="*/ f1184 1 f1009"/>
                <a:gd name="f1308" fmla="*/ f1185 1 f1010"/>
                <a:gd name="f1309" fmla="*/ f1186 1 f1009"/>
                <a:gd name="f1310" fmla="*/ f1187 1 f1010"/>
                <a:gd name="f1311" fmla="*/ f1188 1 f1010"/>
                <a:gd name="f1312" fmla="*/ f1189 1 f1009"/>
                <a:gd name="f1313" fmla="*/ f1190 1 f1010"/>
                <a:gd name="f1314" fmla="*/ f1191 1 f1009"/>
                <a:gd name="f1315" fmla="*/ f1192 1 f1010"/>
                <a:gd name="f1316" fmla="*/ f1193 1 f1009"/>
                <a:gd name="f1317" fmla="*/ f1194 1 f1010"/>
                <a:gd name="f1318" fmla="*/ f1195 1 f1009"/>
                <a:gd name="f1319" fmla="*/ f1196 1 f1010"/>
                <a:gd name="f1320" fmla="*/ f1197 1 f1009"/>
                <a:gd name="f1321" fmla="*/ f1198 1 f1010"/>
                <a:gd name="f1322" fmla="*/ f1199 1 f1009"/>
                <a:gd name="f1323" fmla="*/ f1200 1 f1010"/>
                <a:gd name="f1324" fmla="*/ f1201 1 f1009"/>
                <a:gd name="f1325" fmla="*/ f1202 1 f1009"/>
                <a:gd name="f1326" fmla="*/ f1203 1 f1010"/>
                <a:gd name="f1327" fmla="*/ f1204 1 f1009"/>
                <a:gd name="f1328" fmla="*/ f1205 1 f1010"/>
                <a:gd name="f1329" fmla="*/ f1206 1 f1009"/>
                <a:gd name="f1330" fmla="*/ f1207 1 f1010"/>
                <a:gd name="f1331" fmla="*/ f1208 1 f1009"/>
                <a:gd name="f1332" fmla="*/ f1209 1 f1010"/>
                <a:gd name="f1333" fmla="*/ f1210 1 f1009"/>
                <a:gd name="f1334" fmla="*/ f1211 1 f1010"/>
                <a:gd name="f1335" fmla="*/ f1212 1 f1009"/>
                <a:gd name="f1336" fmla="*/ f1213 1 f1010"/>
                <a:gd name="f1337" fmla="*/ f1214 1 f1009"/>
                <a:gd name="f1338" fmla="*/ f1215 1 f1010"/>
                <a:gd name="f1339" fmla="*/ f1216 1 f1009"/>
                <a:gd name="f1340" fmla="*/ f1217 1 f1010"/>
                <a:gd name="f1341" fmla="*/ f1218 1 f1009"/>
                <a:gd name="f1342" fmla="*/ f1219 1 f1010"/>
                <a:gd name="f1343" fmla="*/ f1220 1 f1009"/>
                <a:gd name="f1344" fmla="*/ f1221 1 f1010"/>
                <a:gd name="f1345" fmla="*/ f1222 1 f1009"/>
                <a:gd name="f1346" fmla="*/ f1223 1 f1010"/>
                <a:gd name="f1347" fmla="*/ f1224 1 f1009"/>
                <a:gd name="f1348" fmla="*/ f1225 1 f1010"/>
                <a:gd name="f1349" fmla="*/ f1226 1 f1009"/>
                <a:gd name="f1350" fmla="*/ f1227 1 f1010"/>
                <a:gd name="f1351" fmla="*/ f1228 1 f1009"/>
                <a:gd name="f1352" fmla="*/ f1229 1 f1010"/>
                <a:gd name="f1353" fmla="*/ f1230 1 f1009"/>
                <a:gd name="f1354" fmla="*/ f1231 1 f1010"/>
                <a:gd name="f1355" fmla="*/ f1232 1 f1009"/>
                <a:gd name="f1356" fmla="*/ f1233 1 f1009"/>
                <a:gd name="f1357" fmla="*/ f1234 1 f1010"/>
                <a:gd name="f1358" fmla="*/ f1235 1 f1009"/>
                <a:gd name="f1359" fmla="*/ f1236 1 f1010"/>
                <a:gd name="f1360" fmla="*/ f1237 1 f1009"/>
                <a:gd name="f1361" fmla="*/ f1238 1 f1010"/>
                <a:gd name="f1362" fmla="*/ f1239 1 f1009"/>
                <a:gd name="f1363" fmla="*/ f1240 1 f1010"/>
                <a:gd name="f1364" fmla="*/ f1241 1 f1009"/>
                <a:gd name="f1365" fmla="*/ f1242 1 f1010"/>
                <a:gd name="f1366" fmla="*/ f1243 1 f1009"/>
                <a:gd name="f1367" fmla="*/ f1244 1 f1009"/>
                <a:gd name="f1368" fmla="*/ f1245 1 f1010"/>
                <a:gd name="f1369" fmla="*/ f1246 1 f1009"/>
                <a:gd name="f1370" fmla="*/ f1247 1 f1010"/>
                <a:gd name="f1371" fmla="*/ f1248 f1004 1"/>
                <a:gd name="f1372" fmla="*/ f1249 f1004 1"/>
                <a:gd name="f1373" fmla="*/ f1251 f1005 1"/>
                <a:gd name="f1374" fmla="*/ f1250 f1005 1"/>
                <a:gd name="f1375" fmla="*/ f1253 f1004 1"/>
                <a:gd name="f1376" fmla="*/ f1254 f1005 1"/>
                <a:gd name="f1377" fmla="*/ f1255 f1004 1"/>
                <a:gd name="f1378" fmla="*/ f1256 f1005 1"/>
                <a:gd name="f1379" fmla="*/ f1257 f1004 1"/>
                <a:gd name="f1380" fmla="*/ f1258 f1005 1"/>
                <a:gd name="f1381" fmla="*/ f1259 f1004 1"/>
                <a:gd name="f1382" fmla="*/ f1260 f1005 1"/>
                <a:gd name="f1383" fmla="*/ f1261 f1004 1"/>
                <a:gd name="f1384" fmla="*/ f1262 f1005 1"/>
                <a:gd name="f1385" fmla="*/ f1263 f1004 1"/>
                <a:gd name="f1386" fmla="*/ f1264 f1005 1"/>
                <a:gd name="f1387" fmla="*/ f1265 f1004 1"/>
                <a:gd name="f1388" fmla="*/ f1266 f1005 1"/>
                <a:gd name="f1389" fmla="*/ f1267 f1004 1"/>
                <a:gd name="f1390" fmla="*/ f1268 f1005 1"/>
                <a:gd name="f1391" fmla="*/ f1269 f1004 1"/>
                <a:gd name="f1392" fmla="*/ f1270 f1005 1"/>
                <a:gd name="f1393" fmla="*/ f1271 f1004 1"/>
                <a:gd name="f1394" fmla="*/ f1272 f1005 1"/>
                <a:gd name="f1395" fmla="*/ f1273 f1004 1"/>
                <a:gd name="f1396" fmla="*/ f1274 f1005 1"/>
                <a:gd name="f1397" fmla="*/ f1275 f1004 1"/>
                <a:gd name="f1398" fmla="*/ f1276 f1005 1"/>
                <a:gd name="f1399" fmla="*/ f1277 f1004 1"/>
                <a:gd name="f1400" fmla="*/ f1278 f1005 1"/>
                <a:gd name="f1401" fmla="*/ f1279 f1004 1"/>
                <a:gd name="f1402" fmla="*/ f1280 f1005 1"/>
                <a:gd name="f1403" fmla="*/ f1281 f1004 1"/>
                <a:gd name="f1404" fmla="*/ f1282 f1005 1"/>
                <a:gd name="f1405" fmla="*/ f1283 f1004 1"/>
                <a:gd name="f1406" fmla="*/ f1284 f1005 1"/>
                <a:gd name="f1407" fmla="*/ f1285 f1004 1"/>
                <a:gd name="f1408" fmla="*/ f1286 f1005 1"/>
                <a:gd name="f1409" fmla="*/ f1287 f1004 1"/>
                <a:gd name="f1410" fmla="*/ f1288 f1005 1"/>
                <a:gd name="f1411" fmla="*/ f1289 f1004 1"/>
                <a:gd name="f1412" fmla="*/ f1290 f1005 1"/>
                <a:gd name="f1413" fmla="*/ f1291 f1004 1"/>
                <a:gd name="f1414" fmla="*/ f1292 f1005 1"/>
                <a:gd name="f1415" fmla="*/ f1293 f1004 1"/>
                <a:gd name="f1416" fmla="*/ f1294 f1005 1"/>
                <a:gd name="f1417" fmla="*/ f1295 f1004 1"/>
                <a:gd name="f1418" fmla="*/ f1296 f1005 1"/>
                <a:gd name="f1419" fmla="*/ f1297 f1004 1"/>
                <a:gd name="f1420" fmla="*/ f1298 f1005 1"/>
                <a:gd name="f1421" fmla="*/ f1299 f1004 1"/>
                <a:gd name="f1422" fmla="*/ f1300 f1005 1"/>
                <a:gd name="f1423" fmla="*/ f1301 f1004 1"/>
                <a:gd name="f1424" fmla="*/ f1302 f1005 1"/>
                <a:gd name="f1425" fmla="*/ f1303 f1004 1"/>
                <a:gd name="f1426" fmla="*/ f1304 f1005 1"/>
                <a:gd name="f1427" fmla="*/ f1305 f1004 1"/>
                <a:gd name="f1428" fmla="*/ f1306 f1005 1"/>
                <a:gd name="f1429" fmla="*/ f1307 f1004 1"/>
                <a:gd name="f1430" fmla="*/ f1308 f1005 1"/>
                <a:gd name="f1431" fmla="*/ f1309 f1004 1"/>
                <a:gd name="f1432" fmla="*/ f1310 f1005 1"/>
                <a:gd name="f1433" fmla="*/ f1311 f1005 1"/>
                <a:gd name="f1434" fmla="*/ f1312 f1004 1"/>
                <a:gd name="f1435" fmla="*/ f1313 f1005 1"/>
                <a:gd name="f1436" fmla="*/ f1314 f1004 1"/>
                <a:gd name="f1437" fmla="*/ f1315 f1005 1"/>
                <a:gd name="f1438" fmla="*/ f1316 f1004 1"/>
                <a:gd name="f1439" fmla="*/ f1317 f1005 1"/>
                <a:gd name="f1440" fmla="*/ f1318 f1004 1"/>
                <a:gd name="f1441" fmla="*/ f1319 f1005 1"/>
                <a:gd name="f1442" fmla="*/ f1320 f1004 1"/>
                <a:gd name="f1443" fmla="*/ f1321 f1005 1"/>
                <a:gd name="f1444" fmla="*/ f1322 f1004 1"/>
                <a:gd name="f1445" fmla="*/ f1323 f1005 1"/>
                <a:gd name="f1446" fmla="*/ f1324 f1004 1"/>
                <a:gd name="f1447" fmla="*/ f1325 f1004 1"/>
                <a:gd name="f1448" fmla="*/ f1326 f1005 1"/>
                <a:gd name="f1449" fmla="*/ f1327 f1004 1"/>
                <a:gd name="f1450" fmla="*/ f1328 f1005 1"/>
                <a:gd name="f1451" fmla="*/ f1329 f1004 1"/>
                <a:gd name="f1452" fmla="*/ f1330 f1005 1"/>
                <a:gd name="f1453" fmla="*/ f1331 f1004 1"/>
                <a:gd name="f1454" fmla="*/ f1332 f1005 1"/>
                <a:gd name="f1455" fmla="*/ f1333 f1004 1"/>
                <a:gd name="f1456" fmla="*/ f1334 f1005 1"/>
                <a:gd name="f1457" fmla="*/ f1335 f1004 1"/>
                <a:gd name="f1458" fmla="*/ f1336 f1005 1"/>
                <a:gd name="f1459" fmla="*/ f1337 f1004 1"/>
                <a:gd name="f1460" fmla="*/ f1338 f1005 1"/>
                <a:gd name="f1461" fmla="*/ f1339 f1004 1"/>
                <a:gd name="f1462" fmla="*/ f1340 f1005 1"/>
                <a:gd name="f1463" fmla="*/ f1341 f1004 1"/>
                <a:gd name="f1464" fmla="*/ f1342 f1005 1"/>
                <a:gd name="f1465" fmla="*/ f1343 f1004 1"/>
                <a:gd name="f1466" fmla="*/ f1344 f1005 1"/>
                <a:gd name="f1467" fmla="*/ f1345 f1004 1"/>
                <a:gd name="f1468" fmla="*/ f1346 f1005 1"/>
                <a:gd name="f1469" fmla="*/ f1347 f1004 1"/>
                <a:gd name="f1470" fmla="*/ f1348 f1005 1"/>
                <a:gd name="f1471" fmla="*/ f1349 f1004 1"/>
                <a:gd name="f1472" fmla="*/ f1350 f1005 1"/>
                <a:gd name="f1473" fmla="*/ f1351 f1004 1"/>
                <a:gd name="f1474" fmla="*/ f1352 f1005 1"/>
                <a:gd name="f1475" fmla="*/ f1353 f1004 1"/>
                <a:gd name="f1476" fmla="*/ f1354 f1005 1"/>
                <a:gd name="f1477" fmla="*/ f1355 f1004 1"/>
                <a:gd name="f1478" fmla="*/ f1356 f1004 1"/>
                <a:gd name="f1479" fmla="*/ f1357 f1005 1"/>
                <a:gd name="f1480" fmla="*/ f1358 f1004 1"/>
                <a:gd name="f1481" fmla="*/ f1359 f1005 1"/>
                <a:gd name="f1482" fmla="*/ f1360 f1004 1"/>
                <a:gd name="f1483" fmla="*/ f1361 f1005 1"/>
                <a:gd name="f1484" fmla="*/ f1362 f1004 1"/>
                <a:gd name="f1485" fmla="*/ f1363 f1005 1"/>
                <a:gd name="f1486" fmla="*/ f1364 f1004 1"/>
                <a:gd name="f1487" fmla="*/ f1365 f1005 1"/>
                <a:gd name="f1488" fmla="*/ f1366 f1004 1"/>
                <a:gd name="f1489" fmla="*/ f1367 f1004 1"/>
                <a:gd name="f1490" fmla="*/ f1368 f1005 1"/>
                <a:gd name="f1491" fmla="*/ f1369 f1004 1"/>
                <a:gd name="f1492" fmla="*/ f1370 f100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52">
                  <a:pos x="f1375" y="f1376"/>
                </a:cxn>
                <a:cxn ang="f1252">
                  <a:pos x="f1377" y="f1378"/>
                </a:cxn>
                <a:cxn ang="f1252">
                  <a:pos x="f1379" y="f1380"/>
                </a:cxn>
                <a:cxn ang="f1252">
                  <a:pos x="f1381" y="f1382"/>
                </a:cxn>
                <a:cxn ang="f1252">
                  <a:pos x="f1383" y="f1384"/>
                </a:cxn>
                <a:cxn ang="f1252">
                  <a:pos x="f1385" y="f1386"/>
                </a:cxn>
                <a:cxn ang="f1252">
                  <a:pos x="f1387" y="f1388"/>
                </a:cxn>
                <a:cxn ang="f1252">
                  <a:pos x="f1389" y="f1390"/>
                </a:cxn>
                <a:cxn ang="f1252">
                  <a:pos x="f1391" y="f1392"/>
                </a:cxn>
                <a:cxn ang="f1252">
                  <a:pos x="f1393" y="f1394"/>
                </a:cxn>
                <a:cxn ang="f1252">
                  <a:pos x="f1395" y="f1396"/>
                </a:cxn>
                <a:cxn ang="f1252">
                  <a:pos x="f1397" y="f1398"/>
                </a:cxn>
                <a:cxn ang="f1252">
                  <a:pos x="f1399" y="f1400"/>
                </a:cxn>
                <a:cxn ang="f1252">
                  <a:pos x="f1401" y="f1402"/>
                </a:cxn>
                <a:cxn ang="f1252">
                  <a:pos x="f1403" y="f1404"/>
                </a:cxn>
                <a:cxn ang="f1252">
                  <a:pos x="f1405" y="f1406"/>
                </a:cxn>
                <a:cxn ang="f1252">
                  <a:pos x="f1407" y="f1408"/>
                </a:cxn>
                <a:cxn ang="f1252">
                  <a:pos x="f1409" y="f1410"/>
                </a:cxn>
                <a:cxn ang="f1252">
                  <a:pos x="f1411" y="f1412"/>
                </a:cxn>
                <a:cxn ang="f1252">
                  <a:pos x="f1413" y="f1414"/>
                </a:cxn>
                <a:cxn ang="f1252">
                  <a:pos x="f1415" y="f1416"/>
                </a:cxn>
                <a:cxn ang="f1252">
                  <a:pos x="f1417" y="f1418"/>
                </a:cxn>
                <a:cxn ang="f1252">
                  <a:pos x="f1419" y="f1420"/>
                </a:cxn>
                <a:cxn ang="f1252">
                  <a:pos x="f1421" y="f1422"/>
                </a:cxn>
                <a:cxn ang="f1252">
                  <a:pos x="f1423" y="f1424"/>
                </a:cxn>
                <a:cxn ang="f1252">
                  <a:pos x="f1425" y="f1426"/>
                </a:cxn>
                <a:cxn ang="f1252">
                  <a:pos x="f1427" y="f1428"/>
                </a:cxn>
                <a:cxn ang="f1252">
                  <a:pos x="f1429" y="f1430"/>
                </a:cxn>
                <a:cxn ang="f1252">
                  <a:pos x="f1431" y="f1432"/>
                </a:cxn>
                <a:cxn ang="f1252">
                  <a:pos x="f1431" y="f1433"/>
                </a:cxn>
                <a:cxn ang="f1252">
                  <a:pos x="f1434" y="f1435"/>
                </a:cxn>
                <a:cxn ang="f1252">
                  <a:pos x="f1436" y="f1437"/>
                </a:cxn>
                <a:cxn ang="f1252">
                  <a:pos x="f1438" y="f1439"/>
                </a:cxn>
                <a:cxn ang="f1252">
                  <a:pos x="f1440" y="f1441"/>
                </a:cxn>
                <a:cxn ang="f1252">
                  <a:pos x="f1442" y="f1443"/>
                </a:cxn>
                <a:cxn ang="f1252">
                  <a:pos x="f1444" y="f1445"/>
                </a:cxn>
                <a:cxn ang="f1252">
                  <a:pos x="f1446" y="f1439"/>
                </a:cxn>
                <a:cxn ang="f1252">
                  <a:pos x="f1447" y="f1448"/>
                </a:cxn>
                <a:cxn ang="f1252">
                  <a:pos x="f1449" y="f1450"/>
                </a:cxn>
                <a:cxn ang="f1252">
                  <a:pos x="f1451" y="f1452"/>
                </a:cxn>
                <a:cxn ang="f1252">
                  <a:pos x="f1453" y="f1454"/>
                </a:cxn>
                <a:cxn ang="f1252">
                  <a:pos x="f1455" y="f1456"/>
                </a:cxn>
                <a:cxn ang="f1252">
                  <a:pos x="f1457" y="f1458"/>
                </a:cxn>
                <a:cxn ang="f1252">
                  <a:pos x="f1459" y="f1460"/>
                </a:cxn>
                <a:cxn ang="f1252">
                  <a:pos x="f1461" y="f1462"/>
                </a:cxn>
                <a:cxn ang="f1252">
                  <a:pos x="f1463" y="f1464"/>
                </a:cxn>
                <a:cxn ang="f1252">
                  <a:pos x="f1465" y="f1466"/>
                </a:cxn>
                <a:cxn ang="f1252">
                  <a:pos x="f1467" y="f1468"/>
                </a:cxn>
                <a:cxn ang="f1252">
                  <a:pos x="f1469" y="f1470"/>
                </a:cxn>
                <a:cxn ang="f1252">
                  <a:pos x="f1471" y="f1472"/>
                </a:cxn>
                <a:cxn ang="f1252">
                  <a:pos x="f1473" y="f1474"/>
                </a:cxn>
                <a:cxn ang="f1252">
                  <a:pos x="f1475" y="f1476"/>
                </a:cxn>
                <a:cxn ang="f1252">
                  <a:pos x="f1477" y="f1472"/>
                </a:cxn>
                <a:cxn ang="f1252">
                  <a:pos x="f1478" y="f1479"/>
                </a:cxn>
                <a:cxn ang="f1252">
                  <a:pos x="f1480" y="f1481"/>
                </a:cxn>
                <a:cxn ang="f1252">
                  <a:pos x="f1482" y="f1483"/>
                </a:cxn>
                <a:cxn ang="f1252">
                  <a:pos x="f1484" y="f1485"/>
                </a:cxn>
                <a:cxn ang="f1252">
                  <a:pos x="f1486" y="f1487"/>
                </a:cxn>
                <a:cxn ang="f1252">
                  <a:pos x="f1488" y="f1464"/>
                </a:cxn>
                <a:cxn ang="f1252">
                  <a:pos x="f1489" y="f1490"/>
                </a:cxn>
                <a:cxn ang="f1252">
                  <a:pos x="f1491" y="f1492"/>
                </a:cxn>
              </a:cxnLst>
              <a:rect l="f1371" t="f1374" r="f1372" b="f1373"/>
              <a:pathLst>
                <a:path w="1065" h="1159">
                  <a:moveTo>
                    <a:pt x="f9" y="f10"/>
                  </a:moveTo>
                  <a:cubicBezTo>
                    <a:pt x="f9" y="f10"/>
                    <a:pt x="f9" y="f10"/>
                    <a:pt x="f9" y="f10"/>
                  </a:cubicBezTo>
                  <a:cubicBezTo>
                    <a:pt x="f11" y="f12"/>
                    <a:pt x="f13" y="f12"/>
                    <a:pt x="f13" y="f12"/>
                  </a:cubicBezTo>
                  <a:cubicBezTo>
                    <a:pt x="f14" y="f12"/>
                    <a:pt x="f14" y="f12"/>
                    <a:pt x="f14" y="f12"/>
                  </a:cubicBezTo>
                  <a:cubicBezTo>
                    <a:pt x="f14" y="f12"/>
                    <a:pt x="f15" y="f12"/>
                    <a:pt x="f15" y="f10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0" y="f21"/>
                    <a:pt x="f20" y="f22"/>
                    <a:pt x="f23" y="f22"/>
                  </a:cubicBezTo>
                  <a:cubicBezTo>
                    <a:pt x="f23" y="f24"/>
                    <a:pt x="f25" y="f26"/>
                    <a:pt x="f27" y="f28"/>
                  </a:cubicBezTo>
                  <a:cubicBezTo>
                    <a:pt x="f29" y="f30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42"/>
                    <a:pt x="f43" y="f44"/>
                    <a:pt x="f45" y="f46"/>
                  </a:cubicBezTo>
                  <a:cubicBezTo>
                    <a:pt x="f47" y="f46"/>
                    <a:pt x="f47" y="f48"/>
                    <a:pt x="f49" y="f48"/>
                  </a:cubicBezTo>
                  <a:cubicBezTo>
                    <a:pt x="f50" y="f48"/>
                    <a:pt x="f51" y="f52"/>
                    <a:pt x="f53" y="f52"/>
                  </a:cubicBezTo>
                  <a:cubicBezTo>
                    <a:pt x="f54" y="f55"/>
                    <a:pt x="f56" y="f57"/>
                    <a:pt x="f58" y="f59"/>
                  </a:cubicBezTo>
                  <a:cubicBezTo>
                    <a:pt x="f60" y="f59"/>
                    <a:pt x="f61" y="f62"/>
                    <a:pt x="f63" y="f64"/>
                  </a:cubicBezTo>
                  <a:cubicBezTo>
                    <a:pt x="f65" y="f66"/>
                    <a:pt x="f67" y="f68"/>
                    <a:pt x="f69" y="f70"/>
                  </a:cubicBezTo>
                  <a:cubicBezTo>
                    <a:pt x="f71" y="f72"/>
                    <a:pt x="f73" y="f74"/>
                    <a:pt x="f75" y="f76"/>
                  </a:cubicBezTo>
                  <a:cubicBezTo>
                    <a:pt x="f77" y="f76"/>
                    <a:pt x="f78" y="f79"/>
                    <a:pt x="f80" y="f79"/>
                  </a:cubicBezTo>
                  <a:cubicBezTo>
                    <a:pt x="f81" y="f82"/>
                    <a:pt x="f83" y="f84"/>
                    <a:pt x="f85" y="f86"/>
                  </a:cubicBezTo>
                  <a:cubicBezTo>
                    <a:pt x="f87" y="f86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cubicBezTo>
                    <a:pt x="f98" y="f99"/>
                    <a:pt x="f100" y="f99"/>
                    <a:pt x="f101" y="f102"/>
                  </a:cubicBezTo>
                  <a:cubicBezTo>
                    <a:pt x="f103" y="f104"/>
                    <a:pt x="f105" y="f104"/>
                    <a:pt x="f106" y="f107"/>
                  </a:cubicBezTo>
                  <a:cubicBezTo>
                    <a:pt x="f106" y="f107"/>
                    <a:pt x="f106" y="f107"/>
                    <a:pt x="f106" y="f107"/>
                  </a:cubicBezTo>
                  <a:cubicBezTo>
                    <a:pt x="f108" y="f109"/>
                    <a:pt x="f110" y="f111"/>
                    <a:pt x="f112" y="f113"/>
                  </a:cubicBezTo>
                  <a:cubicBezTo>
                    <a:pt x="f114" y="f115"/>
                    <a:pt x="f116" y="f115"/>
                    <a:pt x="f117" y="f118"/>
                  </a:cubicBezTo>
                  <a:cubicBezTo>
                    <a:pt x="f119" y="f120"/>
                    <a:pt x="f121" y="f113"/>
                    <a:pt x="f122" y="f123"/>
                  </a:cubicBezTo>
                  <a:cubicBezTo>
                    <a:pt x="f124" y="f125"/>
                    <a:pt x="f121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87" y="f62"/>
                    <a:pt x="f137" y="f138"/>
                  </a:cubicBezTo>
                  <a:cubicBezTo>
                    <a:pt x="f60" y="f139"/>
                    <a:pt x="f58" y="f140"/>
                    <a:pt x="f56" y="f141"/>
                  </a:cubicBezTo>
                  <a:cubicBezTo>
                    <a:pt x="f51" y="f142"/>
                    <a:pt x="f47" y="f143"/>
                    <a:pt x="f144" y="f145"/>
                  </a:cubicBezTo>
                  <a:cubicBezTo>
                    <a:pt x="f43" y="f146"/>
                    <a:pt x="f147" y="f148"/>
                    <a:pt x="f147" y="f149"/>
                  </a:cubicBezTo>
                  <a:cubicBezTo>
                    <a:pt x="f41" y="f150"/>
                    <a:pt x="f151" y="f152"/>
                    <a:pt x="f39" y="f153"/>
                  </a:cubicBezTo>
                  <a:cubicBezTo>
                    <a:pt x="f154" y="f155"/>
                    <a:pt x="f154" y="f156"/>
                    <a:pt x="f37" y="f157"/>
                  </a:cubicBezTo>
                  <a:cubicBezTo>
                    <a:pt x="f158" y="f159"/>
                    <a:pt x="f35" y="f160"/>
                    <a:pt x="f161" y="f162"/>
                  </a:cubicBezTo>
                  <a:cubicBezTo>
                    <a:pt x="f161" y="f163"/>
                    <a:pt x="f164" y="f165"/>
                    <a:pt x="f164" y="f166"/>
                  </a:cubicBezTo>
                  <a:cubicBezTo>
                    <a:pt x="f164" y="f167"/>
                    <a:pt x="f164" y="f168"/>
                    <a:pt x="f164" y="f169"/>
                  </a:cubicBezTo>
                  <a:cubicBezTo>
                    <a:pt x="f35" y="f170"/>
                    <a:pt x="f171" y="f172"/>
                    <a:pt x="f50" y="f173"/>
                  </a:cubicBezTo>
                  <a:cubicBezTo>
                    <a:pt x="f174" y="f175"/>
                    <a:pt x="f51" y="f176"/>
                    <a:pt x="f51" y="f177"/>
                  </a:cubicBezTo>
                  <a:cubicBezTo>
                    <a:pt x="f54" y="f178"/>
                    <a:pt x="f179" y="f180"/>
                    <a:pt x="f61" y="f181"/>
                  </a:cubicBezTo>
                  <a:cubicBezTo>
                    <a:pt x="f182" y="f183"/>
                    <a:pt x="f184" y="f185"/>
                    <a:pt x="f186" y="f187"/>
                  </a:cubicBezTo>
                  <a:cubicBezTo>
                    <a:pt x="f188" y="f189"/>
                    <a:pt x="f190" y="f191"/>
                    <a:pt x="f192" y="f193"/>
                  </a:cubicBezTo>
                  <a:cubicBezTo>
                    <a:pt x="f194" y="f195"/>
                    <a:pt x="f194" y="f196"/>
                    <a:pt x="f197" y="f198"/>
                  </a:cubicBezTo>
                  <a:cubicBezTo>
                    <a:pt x="f199" y="f200"/>
                    <a:pt x="f201" y="f202"/>
                    <a:pt x="f203" y="f204"/>
                  </a:cubicBezTo>
                  <a:cubicBezTo>
                    <a:pt x="f205" y="f204"/>
                    <a:pt x="f205" y="f204"/>
                    <a:pt x="f206" y="f204"/>
                  </a:cubicBezTo>
                  <a:cubicBezTo>
                    <a:pt x="f207" y="f208"/>
                    <a:pt x="f209" y="f208"/>
                    <a:pt x="f69" y="f200"/>
                  </a:cubicBezTo>
                  <a:cubicBezTo>
                    <a:pt x="f210" y="f198"/>
                    <a:pt x="f209" y="f211"/>
                    <a:pt x="f212" y="f213"/>
                  </a:cubicBezTo>
                  <a:cubicBezTo>
                    <a:pt x="f214" y="f189"/>
                    <a:pt x="f207" y="f215"/>
                    <a:pt x="f207" y="f187"/>
                  </a:cubicBezTo>
                  <a:cubicBezTo>
                    <a:pt x="f214" y="f216"/>
                    <a:pt x="f69" y="f217"/>
                    <a:pt x="f73" y="f218"/>
                  </a:cubicBezTo>
                  <a:cubicBezTo>
                    <a:pt x="f77" y="f219"/>
                    <a:pt x="f83" y="f220"/>
                    <a:pt x="f90" y="f221"/>
                  </a:cubicBezTo>
                  <a:cubicBezTo>
                    <a:pt x="f222" y="f223"/>
                    <a:pt x="f100" y="f224"/>
                    <a:pt x="f106" y="f225"/>
                  </a:cubicBezTo>
                  <a:cubicBezTo>
                    <a:pt x="f226" y="f227"/>
                    <a:pt x="f228" y="f229"/>
                    <a:pt x="f230" y="f231"/>
                  </a:cubicBezTo>
                  <a:cubicBezTo>
                    <a:pt x="f232" y="f233"/>
                    <a:pt x="f234" y="f235"/>
                    <a:pt x="f236" y="f237"/>
                  </a:cubicBezTo>
                  <a:cubicBezTo>
                    <a:pt x="f236" y="f237"/>
                    <a:pt x="f236" y="f237"/>
                    <a:pt x="f236" y="f237"/>
                  </a:cubicBezTo>
                  <a:cubicBezTo>
                    <a:pt x="f238" y="f239"/>
                    <a:pt x="f240" y="f241"/>
                    <a:pt x="f242" y="f243"/>
                  </a:cubicBezTo>
                  <a:cubicBezTo>
                    <a:pt x="f242" y="f243"/>
                    <a:pt x="f242" y="f243"/>
                    <a:pt x="f242" y="f243"/>
                  </a:cubicBezTo>
                  <a:cubicBezTo>
                    <a:pt x="f242" y="f243"/>
                    <a:pt x="f242" y="f243"/>
                    <a:pt x="f242" y="f243"/>
                  </a:cubicBezTo>
                  <a:cubicBezTo>
                    <a:pt x="f244" y="f245"/>
                    <a:pt x="f246" y="f247"/>
                    <a:pt x="f248" y="f140"/>
                  </a:cubicBezTo>
                  <a:cubicBezTo>
                    <a:pt x="f249" y="f19"/>
                    <a:pt x="f117" y="f250"/>
                    <a:pt x="f251" y="f46"/>
                  </a:cubicBezTo>
                  <a:cubicBezTo>
                    <a:pt x="f252" y="f59"/>
                    <a:pt x="f253" y="f254"/>
                    <a:pt x="f255" y="f57"/>
                  </a:cubicBezTo>
                  <a:cubicBezTo>
                    <a:pt x="f256" y="f46"/>
                    <a:pt x="f255" y="f257"/>
                    <a:pt x="f258" y="f34"/>
                  </a:cubicBezTo>
                  <a:cubicBezTo>
                    <a:pt x="f249" y="f259"/>
                    <a:pt x="f260" y="f162"/>
                    <a:pt x="f135" y="f227"/>
                  </a:cubicBezTo>
                  <a:cubicBezTo>
                    <a:pt x="f135" y="f227"/>
                    <a:pt x="f135" y="f227"/>
                    <a:pt x="f135" y="f227"/>
                  </a:cubicBezTo>
                  <a:cubicBezTo>
                    <a:pt x="f261" y="f262"/>
                    <a:pt x="f261" y="f263"/>
                    <a:pt x="f264" y="f263"/>
                  </a:cubicBezTo>
                  <a:cubicBezTo>
                    <a:pt x="f264" y="f265"/>
                    <a:pt x="f266" y="f267"/>
                    <a:pt x="f268" y="f225"/>
                  </a:cubicBezTo>
                  <a:cubicBezTo>
                    <a:pt x="f269" y="f270"/>
                    <a:pt x="f271" y="f272"/>
                    <a:pt x="f273" y="f274"/>
                  </a:cubicBezTo>
                  <a:cubicBezTo>
                    <a:pt x="f242" y="f274"/>
                    <a:pt x="f242" y="f275"/>
                    <a:pt x="f276" y="f277"/>
                  </a:cubicBezTo>
                  <a:cubicBezTo>
                    <a:pt x="f240" y="f278"/>
                    <a:pt x="f238" y="f279"/>
                    <a:pt x="f280" y="f281"/>
                  </a:cubicBezTo>
                  <a:cubicBezTo>
                    <a:pt x="f232" y="f177"/>
                    <a:pt x="f282" y="f283"/>
                    <a:pt x="f284" y="f285"/>
                  </a:cubicBezTo>
                  <a:cubicBezTo>
                    <a:pt x="f286" y="f287"/>
                    <a:pt x="f288" y="f289"/>
                    <a:pt x="f226" y="f290"/>
                  </a:cubicBezTo>
                  <a:cubicBezTo>
                    <a:pt x="f291" y="f292"/>
                    <a:pt x="f293" y="f198"/>
                    <a:pt x="f294" y="f204"/>
                  </a:cubicBezTo>
                  <a:cubicBezTo>
                    <a:pt x="f105" y="f295"/>
                    <a:pt x="f101" y="f296"/>
                    <a:pt x="f101" y="f297"/>
                  </a:cubicBezTo>
                  <a:cubicBezTo>
                    <a:pt x="f100" y="f298"/>
                    <a:pt x="f100" y="f299"/>
                    <a:pt x="f100" y="f300"/>
                  </a:cubicBezTo>
                  <a:cubicBezTo>
                    <a:pt x="f101" y="f301"/>
                    <a:pt x="f101" y="f302"/>
                    <a:pt x="f101" y="f303"/>
                  </a:cubicBezTo>
                  <a:cubicBezTo>
                    <a:pt x="f103" y="f304"/>
                    <a:pt x="f105" y="f305"/>
                    <a:pt x="f294" y="f306"/>
                  </a:cubicBezTo>
                  <a:cubicBezTo>
                    <a:pt x="f293" y="f307"/>
                    <a:pt x="f291" y="f308"/>
                    <a:pt x="f309" y="f310"/>
                  </a:cubicBezTo>
                  <a:cubicBezTo>
                    <a:pt x="f311" y="f312"/>
                    <a:pt x="f313" y="f314"/>
                    <a:pt x="f315" y="f316"/>
                  </a:cubicBezTo>
                  <a:cubicBezTo>
                    <a:pt x="f317" y="f318"/>
                    <a:pt x="f319" y="f320"/>
                    <a:pt x="f321" y="f322"/>
                  </a:cubicBezTo>
                  <a:cubicBezTo>
                    <a:pt x="f232" y="f323"/>
                    <a:pt x="f324" y="f325"/>
                    <a:pt x="f280" y="f326"/>
                  </a:cubicBezTo>
                  <a:cubicBezTo>
                    <a:pt x="f108" y="f327"/>
                    <a:pt x="f242" y="f328"/>
                    <a:pt x="f329" y="f330"/>
                  </a:cubicBezTo>
                  <a:cubicBezTo>
                    <a:pt x="f331" y="f332"/>
                    <a:pt x="f268" y="f333"/>
                    <a:pt x="f264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112" y="f349"/>
                    <a:pt x="f350" y="f351"/>
                  </a:cubicBezTo>
                  <a:cubicBezTo>
                    <a:pt x="f352" y="f353"/>
                    <a:pt x="f354" y="f355"/>
                    <a:pt x="f114" y="f356"/>
                  </a:cubicBezTo>
                  <a:cubicBezTo>
                    <a:pt x="f357" y="f358"/>
                    <a:pt x="f359" y="f360"/>
                    <a:pt x="f361" y="f362"/>
                  </a:cubicBezTo>
                  <a:cubicBezTo>
                    <a:pt x="f363" y="f364"/>
                    <a:pt x="f365" y="f366"/>
                    <a:pt x="f367" y="f368"/>
                  </a:cubicBezTo>
                  <a:cubicBezTo>
                    <a:pt x="f369" y="f370"/>
                    <a:pt x="f371" y="f372"/>
                    <a:pt x="f373" y="f374"/>
                  </a:cubicBezTo>
                  <a:cubicBezTo>
                    <a:pt x="f373" y="f374"/>
                    <a:pt x="f373" y="f374"/>
                    <a:pt x="f373" y="f374"/>
                  </a:cubicBezTo>
                  <a:cubicBezTo>
                    <a:pt x="f375" y="f376"/>
                    <a:pt x="f373" y="f377"/>
                    <a:pt x="f378" y="f379"/>
                  </a:cubicBezTo>
                  <a:cubicBezTo>
                    <a:pt x="f380" y="f381"/>
                    <a:pt x="f382" y="f364"/>
                    <a:pt x="f383" y="f384"/>
                  </a:cubicBezTo>
                  <a:cubicBezTo>
                    <a:pt x="f365" y="f385"/>
                    <a:pt x="f122" y="f325"/>
                    <a:pt x="f380" y="f305"/>
                  </a:cubicBezTo>
                  <a:cubicBezTo>
                    <a:pt x="f386" y="f387"/>
                    <a:pt x="f388" y="f389"/>
                    <a:pt x="f132" y="f390"/>
                  </a:cubicBezTo>
                  <a:cubicBezTo>
                    <a:pt x="f391" y="f392"/>
                    <a:pt x="f393" y="f150"/>
                    <a:pt x="f394" y="f395"/>
                  </a:cubicBezTo>
                  <a:cubicBezTo>
                    <a:pt x="f396" y="f152"/>
                    <a:pt x="f397" y="f155"/>
                    <a:pt x="f398" y="f399"/>
                  </a:cubicBezTo>
                  <a:cubicBezTo>
                    <a:pt x="f400" y="f401"/>
                    <a:pt x="f402" y="f403"/>
                    <a:pt x="f404" y="f165"/>
                  </a:cubicBezTo>
                  <a:cubicBezTo>
                    <a:pt x="f405" y="f406"/>
                    <a:pt x="f407" y="f408"/>
                    <a:pt x="f409" y="f410"/>
                  </a:cubicBezTo>
                  <a:cubicBezTo>
                    <a:pt x="f411" y="f223"/>
                    <a:pt x="f412" y="f219"/>
                    <a:pt x="f413" y="f177"/>
                  </a:cubicBezTo>
                  <a:cubicBezTo>
                    <a:pt x="f128" y="f414"/>
                    <a:pt x="f415" y="f208"/>
                    <a:pt x="f115" y="f416"/>
                  </a:cubicBezTo>
                  <a:cubicBezTo>
                    <a:pt x="f417" y="f305"/>
                    <a:pt x="f418" y="f419"/>
                    <a:pt x="f420" y="f314"/>
                  </a:cubicBezTo>
                  <a:cubicBezTo>
                    <a:pt x="f420" y="f314"/>
                    <a:pt x="f420" y="f314"/>
                    <a:pt x="f420" y="f314"/>
                  </a:cubicBezTo>
                  <a:cubicBezTo>
                    <a:pt x="f420" y="f314"/>
                    <a:pt x="f420" y="f314"/>
                    <a:pt x="f420" y="f314"/>
                  </a:cubicBezTo>
                  <a:cubicBezTo>
                    <a:pt x="f421" y="f422"/>
                    <a:pt x="f423" y="f424"/>
                    <a:pt x="f425" y="f426"/>
                  </a:cubicBezTo>
                  <a:cubicBezTo>
                    <a:pt x="f425" y="f426"/>
                    <a:pt x="f425" y="f333"/>
                    <a:pt x="f425" y="f333"/>
                  </a:cubicBezTo>
                  <a:cubicBezTo>
                    <a:pt x="f425" y="f427"/>
                    <a:pt x="f428" y="f429"/>
                    <a:pt x="f428" y="f430"/>
                  </a:cubicBezTo>
                  <a:cubicBezTo>
                    <a:pt x="f428" y="f430"/>
                    <a:pt x="f428" y="f430"/>
                    <a:pt x="f428" y="f430"/>
                  </a:cubicBezTo>
                  <a:cubicBezTo>
                    <a:pt x="f431" y="f340"/>
                    <a:pt x="f431" y="f432"/>
                    <a:pt x="f431" y="f433"/>
                  </a:cubicBezTo>
                  <a:cubicBezTo>
                    <a:pt x="f431" y="f434"/>
                    <a:pt x="f435" y="f436"/>
                    <a:pt x="f435" y="f437"/>
                  </a:cubicBezTo>
                  <a:cubicBezTo>
                    <a:pt x="f435" y="f438"/>
                    <a:pt x="f435" y="f439"/>
                    <a:pt x="f435" y="f348"/>
                  </a:cubicBezTo>
                  <a:cubicBezTo>
                    <a:pt x="f435" y="f440"/>
                    <a:pt x="f435" y="f441"/>
                    <a:pt x="f435" y="f442"/>
                  </a:cubicBezTo>
                  <a:cubicBezTo>
                    <a:pt x="f435" y="f442"/>
                    <a:pt x="f435" y="f442"/>
                    <a:pt x="f435" y="f442"/>
                  </a:cubicBezTo>
                  <a:cubicBezTo>
                    <a:pt x="f443" y="f444"/>
                    <a:pt x="f443" y="f445"/>
                    <a:pt x="f443" y="f356"/>
                  </a:cubicBezTo>
                  <a:cubicBezTo>
                    <a:pt x="f443" y="f356"/>
                    <a:pt x="f443" y="f356"/>
                    <a:pt x="f443" y="f356"/>
                  </a:cubicBezTo>
                  <a:cubicBezTo>
                    <a:pt x="f443" y="f446"/>
                    <a:pt x="f435" y="f447"/>
                    <a:pt x="f435" y="f364"/>
                  </a:cubicBezTo>
                  <a:cubicBezTo>
                    <a:pt x="f435" y="f364"/>
                    <a:pt x="f435" y="f364"/>
                    <a:pt x="f435" y="f448"/>
                  </a:cubicBezTo>
                  <a:cubicBezTo>
                    <a:pt x="f431" y="f449"/>
                    <a:pt x="f425" y="f450"/>
                    <a:pt x="f418" y="f451"/>
                  </a:cubicBezTo>
                  <a:cubicBezTo>
                    <a:pt x="f115" y="f452"/>
                    <a:pt x="f388" y="f453"/>
                    <a:pt x="f125" y="f454"/>
                  </a:cubicBezTo>
                  <a:cubicBezTo>
                    <a:pt x="f455" y="f456"/>
                    <a:pt x="f457" y="f458"/>
                    <a:pt x="f128" y="f458"/>
                  </a:cubicBezTo>
                  <a:cubicBezTo>
                    <a:pt x="f459" y="f460"/>
                    <a:pt x="f461" y="f462"/>
                    <a:pt x="f463" y="f464"/>
                  </a:cubicBezTo>
                  <a:cubicBezTo>
                    <a:pt x="f465" y="f466"/>
                    <a:pt x="f398" y="f467"/>
                    <a:pt x="f468" y="f469"/>
                  </a:cubicBezTo>
                  <a:cubicBezTo>
                    <a:pt x="f97" y="f470"/>
                    <a:pt x="f86" y="f471"/>
                    <a:pt x="f76" y="f472"/>
                  </a:cubicBezTo>
                  <a:cubicBezTo>
                    <a:pt x="f74" y="f473"/>
                    <a:pt x="f72" y="f474"/>
                    <a:pt x="f475" y="f476"/>
                  </a:cubicBezTo>
                  <a:cubicBezTo>
                    <a:pt x="f477" y="f478"/>
                    <a:pt x="f68" y="f479"/>
                    <a:pt x="f480" y="f481"/>
                  </a:cubicBezTo>
                  <a:cubicBezTo>
                    <a:pt x="f254" y="f482"/>
                    <a:pt x="f57" y="f483"/>
                    <a:pt x="f484" y="f485"/>
                  </a:cubicBezTo>
                  <a:cubicBezTo>
                    <a:pt x="f44" y="f486"/>
                    <a:pt x="f487" y="f488"/>
                    <a:pt x="f489" y="f490"/>
                  </a:cubicBezTo>
                  <a:cubicBezTo>
                    <a:pt x="f40" y="f490"/>
                    <a:pt x="f38" y="f491"/>
                    <a:pt x="f492" y="f491"/>
                  </a:cubicBezTo>
                  <a:cubicBezTo>
                    <a:pt x="f250" y="f493"/>
                    <a:pt x="f494" y="f493"/>
                    <a:pt x="f495" y="f496"/>
                  </a:cubicBezTo>
                  <a:cubicBezTo>
                    <a:pt x="f21" y="f497"/>
                    <a:pt x="f498" y="f499"/>
                    <a:pt x="f500" y="f501"/>
                  </a:cubicBezTo>
                  <a:cubicBezTo>
                    <a:pt x="f502" y="f503"/>
                    <a:pt x="f502" y="f504"/>
                    <a:pt x="f142" y="f496"/>
                  </a:cubicBezTo>
                  <a:cubicBezTo>
                    <a:pt x="f142" y="f496"/>
                    <a:pt x="f142" y="f496"/>
                    <a:pt x="f142" y="f496"/>
                  </a:cubicBezTo>
                  <a:cubicBezTo>
                    <a:pt x="f142" y="f493"/>
                    <a:pt x="f142" y="f493"/>
                    <a:pt x="f142" y="f491"/>
                  </a:cubicBezTo>
                  <a:cubicBezTo>
                    <a:pt x="f142" y="f491"/>
                    <a:pt x="f142" y="f490"/>
                    <a:pt x="f142" y="f490"/>
                  </a:cubicBezTo>
                  <a:cubicBezTo>
                    <a:pt x="f142" y="f488"/>
                    <a:pt x="f502" y="f488"/>
                    <a:pt x="f502" y="f486"/>
                  </a:cubicBezTo>
                  <a:cubicBezTo>
                    <a:pt x="f500" y="f505"/>
                    <a:pt x="f140" y="f483"/>
                    <a:pt x="f498" y="f506"/>
                  </a:cubicBezTo>
                  <a:cubicBezTo>
                    <a:pt x="f507" y="f506"/>
                    <a:pt x="f507" y="f506"/>
                    <a:pt x="f508" y="f509"/>
                  </a:cubicBezTo>
                  <a:cubicBezTo>
                    <a:pt x="f508" y="f509"/>
                    <a:pt x="f510" y="f509"/>
                    <a:pt x="f510" y="f509"/>
                  </a:cubicBezTo>
                  <a:cubicBezTo>
                    <a:pt x="f12" y="f482"/>
                    <a:pt x="f10" y="f482"/>
                    <a:pt x="f17" y="f511"/>
                  </a:cubicBezTo>
                  <a:cubicBezTo>
                    <a:pt x="f512" y="f511"/>
                    <a:pt x="f19" y="f513"/>
                    <a:pt x="f514" y="f481"/>
                  </a:cubicBezTo>
                  <a:cubicBezTo>
                    <a:pt x="f21" y="f515"/>
                    <a:pt x="f22" y="f479"/>
                    <a:pt x="f24" y="f516"/>
                  </a:cubicBezTo>
                  <a:cubicBezTo>
                    <a:pt x="f30" y="f474"/>
                    <a:pt x="f32" y="f471"/>
                    <a:pt x="f250" y="f517"/>
                  </a:cubicBezTo>
                  <a:cubicBezTo>
                    <a:pt x="f492" y="f467"/>
                    <a:pt x="f38" y="f466"/>
                    <a:pt x="f257" y="f518"/>
                  </a:cubicBezTo>
                  <a:cubicBezTo>
                    <a:pt x="f40" y="f519"/>
                    <a:pt x="f489" y="f520"/>
                    <a:pt x="f42" y="f521"/>
                  </a:cubicBezTo>
                  <a:cubicBezTo>
                    <a:pt x="f44" y="f522"/>
                    <a:pt x="f44" y="f452"/>
                    <a:pt x="f44" y="f523"/>
                  </a:cubicBezTo>
                  <a:cubicBezTo>
                    <a:pt x="f44" y="f524"/>
                    <a:pt x="f44" y="f525"/>
                    <a:pt x="f44" y="f526"/>
                  </a:cubicBezTo>
                  <a:cubicBezTo>
                    <a:pt x="f44" y="f376"/>
                    <a:pt x="f44" y="f527"/>
                    <a:pt x="f44" y="f528"/>
                  </a:cubicBezTo>
                  <a:cubicBezTo>
                    <a:pt x="f44" y="f379"/>
                    <a:pt x="f44" y="f379"/>
                    <a:pt x="f44" y="f379"/>
                  </a:cubicBezTo>
                  <a:cubicBezTo>
                    <a:pt x="f484" y="f529"/>
                    <a:pt x="f484" y="f384"/>
                    <a:pt x="f484" y="f530"/>
                  </a:cubicBezTo>
                  <a:cubicBezTo>
                    <a:pt x="f484" y="f531"/>
                    <a:pt x="f487" y="f532"/>
                    <a:pt x="f492" y="f533"/>
                  </a:cubicBezTo>
                  <a:cubicBezTo>
                    <a:pt x="f257" y="f534"/>
                    <a:pt x="f257" y="f534"/>
                    <a:pt x="f257" y="f534"/>
                  </a:cubicBezTo>
                  <a:cubicBezTo>
                    <a:pt x="f34" y="f535"/>
                    <a:pt x="f28" y="f536"/>
                    <a:pt x="f512" y="f537"/>
                  </a:cubicBezTo>
                  <a:cubicBezTo>
                    <a:pt x="f498" y="f538"/>
                    <a:pt x="f539" y="f263"/>
                    <a:pt x="f540" y="f239"/>
                  </a:cubicBezTo>
                  <a:cubicBezTo>
                    <a:pt x="f541" y="f241"/>
                    <a:pt x="f160" y="f243"/>
                    <a:pt x="f542" y="f241"/>
                  </a:cubicBezTo>
                  <a:cubicBezTo>
                    <a:pt x="f543" y="f239"/>
                    <a:pt x="f544" y="f237"/>
                    <a:pt x="f544" y="f235"/>
                  </a:cubicBezTo>
                  <a:cubicBezTo>
                    <a:pt x="f545" y="f389"/>
                    <a:pt x="f390" y="f218"/>
                    <a:pt x="f540" y="f546"/>
                  </a:cubicBezTo>
                  <a:cubicBezTo>
                    <a:pt x="f547" y="f298"/>
                    <a:pt x="f10" y="f334"/>
                    <a:pt x="f141" y="f529"/>
                  </a:cubicBezTo>
                  <a:cubicBezTo>
                    <a:pt x="f141" y="f529"/>
                    <a:pt x="f141" y="f529"/>
                    <a:pt x="f141" y="f529"/>
                  </a:cubicBezTo>
                  <a:cubicBezTo>
                    <a:pt x="f141" y="f366"/>
                    <a:pt x="f141" y="f366"/>
                    <a:pt x="f141" y="f381"/>
                  </a:cubicBezTo>
                  <a:cubicBezTo>
                    <a:pt x="f141" y="f548"/>
                    <a:pt x="f500" y="f528"/>
                    <a:pt x="f500" y="f549"/>
                  </a:cubicBezTo>
                  <a:cubicBezTo>
                    <a:pt x="f500" y="f377"/>
                    <a:pt x="f502" y="f550"/>
                    <a:pt x="f502" y="f372"/>
                  </a:cubicBezTo>
                  <a:cubicBezTo>
                    <a:pt x="f142" y="f551"/>
                    <a:pt x="f142" y="f450"/>
                    <a:pt x="f142" y="f526"/>
                  </a:cubicBezTo>
                  <a:cubicBezTo>
                    <a:pt x="f552" y="f553"/>
                    <a:pt x="f554" y="f523"/>
                    <a:pt x="f554" y="f555"/>
                  </a:cubicBezTo>
                  <a:cubicBezTo>
                    <a:pt x="f547" y="f556"/>
                    <a:pt x="f547" y="f557"/>
                    <a:pt x="f547" y="f558"/>
                  </a:cubicBezTo>
                  <a:cubicBezTo>
                    <a:pt x="f539" y="f559"/>
                    <a:pt x="f560" y="f561"/>
                    <a:pt x="f562" y="f563"/>
                  </a:cubicBezTo>
                  <a:cubicBezTo>
                    <a:pt x="f145" y="f564"/>
                    <a:pt x="f146" y="f565"/>
                    <a:pt x="f566" y="f460"/>
                  </a:cubicBezTo>
                  <a:cubicBezTo>
                    <a:pt x="f149" y="f520"/>
                    <a:pt x="f395" y="f567"/>
                    <a:pt x="f568" y="f518"/>
                  </a:cubicBezTo>
                  <a:cubicBezTo>
                    <a:pt x="f150" y="f466"/>
                    <a:pt x="f569" y="f570"/>
                    <a:pt x="f571" y="f467"/>
                  </a:cubicBezTo>
                  <a:cubicBezTo>
                    <a:pt x="f572" y="f573"/>
                    <a:pt x="f152" y="f517"/>
                    <a:pt x="f574" y="f575"/>
                  </a:cubicBezTo>
                  <a:cubicBezTo>
                    <a:pt x="f153" y="f576"/>
                    <a:pt x="f247" y="f577"/>
                    <a:pt x="f155" y="f472"/>
                  </a:cubicBezTo>
                  <a:cubicBezTo>
                    <a:pt x="f540" y="f481"/>
                    <a:pt x="f403" y="f483"/>
                    <a:pt x="f578" y="f488"/>
                  </a:cubicBezTo>
                  <a:cubicBezTo>
                    <a:pt x="f579" y="f491"/>
                    <a:pt x="f580" y="f496"/>
                    <a:pt x="f243" y="f497"/>
                  </a:cubicBezTo>
                  <a:cubicBezTo>
                    <a:pt x="f267" y="f581"/>
                    <a:pt x="f582" y="f583"/>
                    <a:pt x="f546" y="f584"/>
                  </a:cubicBezTo>
                  <a:cubicBezTo>
                    <a:pt x="f585" y="f586"/>
                    <a:pt x="f185" y="f587"/>
                    <a:pt x="f215" y="f588"/>
                  </a:cubicBezTo>
                  <a:cubicBezTo>
                    <a:pt x="f213" y="f589"/>
                    <a:pt x="f195" y="f590"/>
                    <a:pt x="f193" y="f591"/>
                  </a:cubicBezTo>
                  <a:cubicBezTo>
                    <a:pt x="f193" y="f591"/>
                    <a:pt x="f193" y="f591"/>
                    <a:pt x="f193" y="f591"/>
                  </a:cubicBezTo>
                  <a:cubicBezTo>
                    <a:pt x="f193" y="f591"/>
                    <a:pt x="f193" y="f591"/>
                    <a:pt x="f193" y="f591"/>
                  </a:cubicBezTo>
                  <a:cubicBezTo>
                    <a:pt x="f592" y="f593"/>
                    <a:pt x="f414" y="f594"/>
                    <a:pt x="f585" y="f595"/>
                  </a:cubicBezTo>
                  <a:cubicBezTo>
                    <a:pt x="f596" y="f496"/>
                    <a:pt x="f546" y="f490"/>
                    <a:pt x="f597" y="f505"/>
                  </a:cubicBezTo>
                  <a:cubicBezTo>
                    <a:pt x="f178" y="f506"/>
                    <a:pt x="f217" y="f511"/>
                    <a:pt x="f598" y="f479"/>
                  </a:cubicBezTo>
                  <a:cubicBezTo>
                    <a:pt x="f599" y="f469"/>
                    <a:pt x="f279" y="f567"/>
                    <a:pt x="f600" y="f454"/>
                  </a:cubicBezTo>
                  <a:cubicBezTo>
                    <a:pt x="f278" y="f601"/>
                    <a:pt x="f278" y="f602"/>
                    <a:pt x="f278" y="f453"/>
                  </a:cubicBezTo>
                  <a:cubicBezTo>
                    <a:pt x="f220" y="f453"/>
                    <a:pt x="f220" y="f603"/>
                    <a:pt x="f220" y="f604"/>
                  </a:cubicBezTo>
                  <a:cubicBezTo>
                    <a:pt x="f220" y="f559"/>
                    <a:pt x="f220" y="f605"/>
                    <a:pt x="f220" y="f452"/>
                  </a:cubicBezTo>
                  <a:cubicBezTo>
                    <a:pt x="f220" y="f606"/>
                    <a:pt x="f220" y="f606"/>
                    <a:pt x="f220" y="f558"/>
                  </a:cubicBezTo>
                  <a:cubicBezTo>
                    <a:pt x="f220" y="f557"/>
                    <a:pt x="f220" y="f556"/>
                    <a:pt x="f220" y="f555"/>
                  </a:cubicBezTo>
                  <a:cubicBezTo>
                    <a:pt x="f220" y="f555"/>
                    <a:pt x="f220" y="f607"/>
                    <a:pt x="f172" y="f607"/>
                  </a:cubicBezTo>
                  <a:cubicBezTo>
                    <a:pt x="f172" y="f608"/>
                    <a:pt x="f172" y="f609"/>
                    <a:pt x="f172" y="f374"/>
                  </a:cubicBezTo>
                  <a:cubicBezTo>
                    <a:pt x="f172" y="f551"/>
                    <a:pt x="f220" y="f610"/>
                    <a:pt x="f220" y="f611"/>
                  </a:cubicBezTo>
                  <a:cubicBezTo>
                    <a:pt x="f278" y="f612"/>
                    <a:pt x="f600" y="f531"/>
                    <a:pt x="f613" y="f427"/>
                  </a:cubicBezTo>
                  <a:cubicBezTo>
                    <a:pt x="f613" y="f323"/>
                    <a:pt x="f279" y="f614"/>
                    <a:pt x="f599" y="f615"/>
                  </a:cubicBezTo>
                  <a:cubicBezTo>
                    <a:pt x="f175" y="f2"/>
                    <a:pt x="f616" y="f193"/>
                    <a:pt x="f387" y="f213"/>
                  </a:cubicBezTo>
                  <a:cubicBezTo>
                    <a:pt x="f211" y="f617"/>
                    <a:pt x="f292" y="f618"/>
                    <a:pt x="f211" y="f619"/>
                  </a:cubicBezTo>
                  <a:cubicBezTo>
                    <a:pt x="f211" y="f620"/>
                    <a:pt x="f211" y="f314"/>
                    <a:pt x="f621" y="f622"/>
                  </a:cubicBezTo>
                  <a:cubicBezTo>
                    <a:pt x="f621" y="f623"/>
                    <a:pt x="f621" y="f623"/>
                    <a:pt x="f621" y="f623"/>
                  </a:cubicBezTo>
                  <a:cubicBezTo>
                    <a:pt x="f213" y="f346"/>
                    <a:pt x="f191" y="f624"/>
                    <a:pt x="f200" y="f625"/>
                  </a:cubicBezTo>
                  <a:cubicBezTo>
                    <a:pt x="f200" y="f625"/>
                    <a:pt x="f200" y="f625"/>
                    <a:pt x="f200" y="f625"/>
                  </a:cubicBezTo>
                  <a:cubicBezTo>
                    <a:pt x="f200" y="f625"/>
                    <a:pt x="f200" y="f625"/>
                    <a:pt x="f200" y="f625"/>
                  </a:cubicBezTo>
                  <a:cubicBezTo>
                    <a:pt x="f626" y="f604"/>
                    <a:pt x="f208" y="f601"/>
                    <a:pt x="f627" y="f628"/>
                  </a:cubicBezTo>
                  <a:cubicBezTo>
                    <a:pt x="f627" y="f628"/>
                    <a:pt x="f627" y="f628"/>
                    <a:pt x="f627" y="f628"/>
                  </a:cubicBezTo>
                  <a:cubicBezTo>
                    <a:pt x="f629" y="f460"/>
                    <a:pt x="f630" y="f631"/>
                    <a:pt x="f295" y="f462"/>
                  </a:cubicBezTo>
                  <a:cubicBezTo>
                    <a:pt x="f295" y="f632"/>
                    <a:pt x="f295" y="f632"/>
                    <a:pt x="f295" y="f632"/>
                  </a:cubicBezTo>
                  <a:cubicBezTo>
                    <a:pt x="f633" y="f464"/>
                    <a:pt x="f634" y="f635"/>
                    <a:pt x="f636" y="f570"/>
                  </a:cubicBezTo>
                  <a:cubicBezTo>
                    <a:pt x="f637" y="f478"/>
                    <a:pt x="f638" y="f639"/>
                    <a:pt x="f640" y="f641"/>
                  </a:cubicBezTo>
                  <a:cubicBezTo>
                    <a:pt x="f310" y="f584"/>
                    <a:pt x="f642" y="f587"/>
                    <a:pt x="f532" y="f643"/>
                  </a:cubicBezTo>
                  <a:cubicBezTo>
                    <a:pt x="f430" y="f644"/>
                    <a:pt x="f645" y="f646"/>
                    <a:pt x="f438" y="f647"/>
                  </a:cubicBezTo>
                  <a:cubicBezTo>
                    <a:pt x="f349" y="f648"/>
                    <a:pt x="f358" y="f649"/>
                    <a:pt x="f379" y="f650"/>
                  </a:cubicBezTo>
                  <a:cubicBezTo>
                    <a:pt x="f651" y="f652"/>
                    <a:pt x="f525" y="f653"/>
                    <a:pt x="f556" y="f654"/>
                  </a:cubicBezTo>
                  <a:cubicBezTo>
                    <a:pt x="f655" y="f656"/>
                    <a:pt x="f657" y="f6"/>
                    <a:pt x="f503" y="f658"/>
                  </a:cubicBezTo>
                  <a:cubicBezTo>
                    <a:pt x="f503" y="f658"/>
                    <a:pt x="f503" y="f658"/>
                    <a:pt x="f503" y="f658"/>
                  </a:cubicBezTo>
                  <a:cubicBezTo>
                    <a:pt x="f503" y="f658"/>
                    <a:pt x="f503" y="f658"/>
                    <a:pt x="f503" y="f658"/>
                  </a:cubicBezTo>
                  <a:cubicBezTo>
                    <a:pt x="f595" y="f658"/>
                    <a:pt x="f595" y="f658"/>
                    <a:pt x="f595" y="f658"/>
                  </a:cubicBezTo>
                  <a:cubicBezTo>
                    <a:pt x="f504" y="f658"/>
                    <a:pt x="f504" y="f658"/>
                    <a:pt x="f504" y="f658"/>
                  </a:cubicBezTo>
                  <a:cubicBezTo>
                    <a:pt x="f504" y="f658"/>
                    <a:pt x="f504" y="f658"/>
                    <a:pt x="f504" y="f658"/>
                  </a:cubicBezTo>
                  <a:cubicBezTo>
                    <a:pt x="f503" y="f658"/>
                    <a:pt x="f501" y="f654"/>
                    <a:pt x="f659" y="f653"/>
                  </a:cubicBezTo>
                  <a:cubicBezTo>
                    <a:pt x="f659" y="f653"/>
                    <a:pt x="f659" y="f653"/>
                    <a:pt x="f659" y="f653"/>
                  </a:cubicBezTo>
                  <a:cubicBezTo>
                    <a:pt x="f659" y="f653"/>
                    <a:pt x="f660" y="f653"/>
                    <a:pt x="f660" y="f661"/>
                  </a:cubicBezTo>
                  <a:cubicBezTo>
                    <a:pt x="f660" y="f661"/>
                    <a:pt x="f660" y="f661"/>
                    <a:pt x="f660" y="f661"/>
                  </a:cubicBezTo>
                  <a:cubicBezTo>
                    <a:pt x="f581" y="f661"/>
                    <a:pt x="f581" y="f652"/>
                    <a:pt x="f581" y="f652"/>
                  </a:cubicBezTo>
                  <a:cubicBezTo>
                    <a:pt x="f499" y="f662"/>
                    <a:pt x="f594" y="f663"/>
                    <a:pt x="f594" y="f664"/>
                  </a:cubicBezTo>
                  <a:cubicBezTo>
                    <a:pt x="f641" y="f647"/>
                    <a:pt x="f641" y="f665"/>
                    <a:pt x="f666" y="f667"/>
                  </a:cubicBezTo>
                  <a:cubicBezTo>
                    <a:pt x="f583" y="f668"/>
                    <a:pt x="f669" y="f666"/>
                    <a:pt x="f670" y="f493"/>
                  </a:cubicBezTo>
                  <a:cubicBezTo>
                    <a:pt x="f670" y="f505"/>
                    <a:pt x="f670" y="f482"/>
                    <a:pt x="f670" y="f516"/>
                  </a:cubicBezTo>
                  <a:cubicBezTo>
                    <a:pt x="f670" y="f472"/>
                    <a:pt x="f593" y="f470"/>
                    <a:pt x="f593" y="f671"/>
                  </a:cubicBezTo>
                  <a:cubicBezTo>
                    <a:pt x="f593" y="f672"/>
                    <a:pt x="f673" y="f674"/>
                    <a:pt x="f675" y="f527"/>
                  </a:cubicBezTo>
                  <a:cubicBezTo>
                    <a:pt x="f675" y="f449"/>
                    <a:pt x="f675" y="f611"/>
                    <a:pt x="f676" y="f379"/>
                  </a:cubicBezTo>
                  <a:cubicBezTo>
                    <a:pt x="f670" y="f677"/>
                    <a:pt x="f499" y="f678"/>
                    <a:pt x="f503" y="f679"/>
                  </a:cubicBezTo>
                  <a:cubicBezTo>
                    <a:pt x="f504" y="f348"/>
                    <a:pt x="f497" y="f439"/>
                    <a:pt x="f639" y="f680"/>
                  </a:cubicBezTo>
                  <a:cubicBezTo>
                    <a:pt x="f483" y="f681"/>
                    <a:pt x="f473" y="f682"/>
                    <a:pt x="f570" y="f424"/>
                  </a:cubicBezTo>
                  <a:cubicBezTo>
                    <a:pt x="f518" y="f683"/>
                    <a:pt x="f519" y="f642"/>
                    <a:pt x="f631" y="f320"/>
                  </a:cubicBezTo>
                  <a:cubicBezTo>
                    <a:pt x="f521" y="f316"/>
                    <a:pt x="f684" y="f314"/>
                    <a:pt x="f454" y="f312"/>
                  </a:cubicBezTo>
                  <a:cubicBezTo>
                    <a:pt x="f454" y="f312"/>
                    <a:pt x="f563" y="f312"/>
                    <a:pt x="f563" y="f685"/>
                  </a:cubicBezTo>
                  <a:cubicBezTo>
                    <a:pt x="f602" y="f310"/>
                    <a:pt x="f603" y="f614"/>
                    <a:pt x="f559" y="f419"/>
                  </a:cubicBezTo>
                  <a:cubicBezTo>
                    <a:pt x="f605" y="f686"/>
                    <a:pt x="f605" y="f686"/>
                    <a:pt x="f605" y="f686"/>
                  </a:cubicBezTo>
                  <a:cubicBezTo>
                    <a:pt x="f605" y="f686"/>
                    <a:pt x="f605" y="f686"/>
                    <a:pt x="f605" y="f686"/>
                  </a:cubicBezTo>
                  <a:cubicBezTo>
                    <a:pt x="f687" y="f688"/>
                    <a:pt x="f523" y="f305"/>
                    <a:pt x="f526" y="f304"/>
                  </a:cubicBezTo>
                  <a:cubicBezTo>
                    <a:pt x="f448" y="f297"/>
                    <a:pt x="f689" y="f633"/>
                    <a:pt x="f690" y="f191"/>
                  </a:cubicBezTo>
                  <a:cubicBezTo>
                    <a:pt x="f645" y="f213"/>
                    <a:pt x="f432" y="f189"/>
                    <a:pt x="f342" y="f215"/>
                  </a:cubicBezTo>
                  <a:cubicBezTo>
                    <a:pt x="f681" y="f691"/>
                    <a:pt x="f432" y="f596"/>
                    <a:pt x="f692" y="f283"/>
                  </a:cubicBezTo>
                  <a:cubicBezTo>
                    <a:pt x="f693" y="f546"/>
                    <a:pt x="f694" y="f596"/>
                    <a:pt x="f695" y="f696"/>
                  </a:cubicBezTo>
                  <a:cubicBezTo>
                    <a:pt x="f360" y="f187"/>
                    <a:pt x="f551" y="f621"/>
                    <a:pt x="f559" y="f697"/>
                  </a:cubicBezTo>
                  <a:cubicBezTo>
                    <a:pt x="f559" y="f697"/>
                    <a:pt x="f559" y="f697"/>
                    <a:pt x="f559" y="f697"/>
                  </a:cubicBezTo>
                  <a:cubicBezTo>
                    <a:pt x="f698" y="f627"/>
                    <a:pt x="f603" y="f627"/>
                    <a:pt x="f453" y="f699"/>
                  </a:cubicBezTo>
                  <a:cubicBezTo>
                    <a:pt x="f567" y="f700"/>
                    <a:pt x="f701" y="f619"/>
                    <a:pt x="f505" y="f702"/>
                  </a:cubicBezTo>
                  <a:cubicBezTo>
                    <a:pt x="f486" y="f312"/>
                    <a:pt x="f490" y="f534"/>
                    <a:pt x="f493" y="f320"/>
                  </a:cubicBezTo>
                  <a:cubicBezTo>
                    <a:pt x="f496" y="f322"/>
                    <a:pt x="f639" y="f642"/>
                    <a:pt x="f639" y="f703"/>
                  </a:cubicBezTo>
                  <a:cubicBezTo>
                    <a:pt x="f504" y="f325"/>
                    <a:pt x="f595" y="f424"/>
                    <a:pt x="f501" y="f704"/>
                  </a:cubicBezTo>
                  <a:cubicBezTo>
                    <a:pt x="f660" y="f705"/>
                    <a:pt x="f706" y="f332"/>
                    <a:pt x="f641" y="f334"/>
                  </a:cubicBezTo>
                  <a:cubicBezTo>
                    <a:pt x="f666" y="f334"/>
                    <a:pt x="f666" y="f334"/>
                    <a:pt x="f666" y="f334"/>
                  </a:cubicBezTo>
                  <a:cubicBezTo>
                    <a:pt x="f670" y="f532"/>
                    <a:pt x="f707" y="f327"/>
                    <a:pt x="f676" y="f683"/>
                  </a:cubicBezTo>
                  <a:cubicBezTo>
                    <a:pt x="f675" y="f322"/>
                    <a:pt x="f584" y="f316"/>
                    <a:pt x="f584" y="f312"/>
                  </a:cubicBezTo>
                  <a:cubicBezTo>
                    <a:pt x="f586" y="f620"/>
                    <a:pt x="f588" y="f615"/>
                    <a:pt x="f643" y="f297"/>
                  </a:cubicBezTo>
                  <a:cubicBezTo>
                    <a:pt x="f708" y="f709"/>
                    <a:pt x="f708" y="f637"/>
                    <a:pt x="f710" y="f711"/>
                  </a:cubicBezTo>
                  <a:cubicBezTo>
                    <a:pt x="f644" y="f712"/>
                    <a:pt x="f713" y="f208"/>
                    <a:pt x="f714" y="f193"/>
                  </a:cubicBezTo>
                  <a:cubicBezTo>
                    <a:pt x="f714" y="f715"/>
                    <a:pt x="f714" y="f211"/>
                    <a:pt x="f714" y="f621"/>
                  </a:cubicBezTo>
                  <a:cubicBezTo>
                    <a:pt x="f714" y="f189"/>
                    <a:pt x="f667" y="f716"/>
                    <a:pt x="f644" y="f717"/>
                  </a:cubicBezTo>
                  <a:cubicBezTo>
                    <a:pt x="f718" y="f183"/>
                    <a:pt x="f710" y="f585"/>
                    <a:pt x="f708" y="f696"/>
                  </a:cubicBezTo>
                  <a:cubicBezTo>
                    <a:pt x="f587" y="f719"/>
                    <a:pt x="f707" y="f176"/>
                    <a:pt x="f641" y="f582"/>
                  </a:cubicBezTo>
                  <a:cubicBezTo>
                    <a:pt x="f499" y="f281"/>
                    <a:pt x="f581" y="f720"/>
                    <a:pt x="f659" y="f613"/>
                  </a:cubicBezTo>
                  <a:cubicBezTo>
                    <a:pt x="f497" y="f275"/>
                    <a:pt x="f490" y="f389"/>
                    <a:pt x="f721" y="f267"/>
                  </a:cubicBezTo>
                  <a:cubicBezTo>
                    <a:pt x="f506" y="f263"/>
                    <a:pt x="f482" y="f227"/>
                    <a:pt x="f513" y="f170"/>
                  </a:cubicBezTo>
                  <a:cubicBezTo>
                    <a:pt x="f516" y="f410"/>
                    <a:pt x="f476" y="f722"/>
                    <a:pt x="f657" y="f231"/>
                  </a:cubicBezTo>
                  <a:cubicBezTo>
                    <a:pt x="f469" y="f235"/>
                    <a:pt x="f570" y="f237"/>
                    <a:pt x="f464" y="f239"/>
                  </a:cubicBezTo>
                  <a:cubicBezTo>
                    <a:pt x="f684" y="f169"/>
                    <a:pt x="f723" y="f724"/>
                    <a:pt x="f553" y="f725"/>
                  </a:cubicBezTo>
                  <a:cubicBezTo>
                    <a:pt x="f447" y="f726"/>
                    <a:pt x="f348" y="f541"/>
                    <a:pt x="f727" y="f728"/>
                  </a:cubicBezTo>
                  <a:cubicBezTo>
                    <a:pt x="f326" y="f159"/>
                    <a:pt x="f729" y="f541"/>
                    <a:pt x="f730" y="f731"/>
                  </a:cubicBezTo>
                  <a:cubicBezTo>
                    <a:pt x="f535" y="f732"/>
                    <a:pt x="f298" y="f156"/>
                    <a:pt x="f618" y="f572"/>
                  </a:cubicBezTo>
                  <a:cubicBezTo>
                    <a:pt x="f712" y="f148"/>
                    <a:pt x="f627" y="f547"/>
                    <a:pt x="f712" y="f507"/>
                  </a:cubicBezTo>
                  <a:cubicBezTo>
                    <a:pt x="f711" y="f32"/>
                    <a:pt x="f733" y="f34"/>
                    <a:pt x="f533" y="f494"/>
                  </a:cubicBezTo>
                  <a:cubicBezTo>
                    <a:pt x="f340" y="f24"/>
                    <a:pt x="f677" y="f139"/>
                    <a:pt x="f558" y="f150"/>
                  </a:cubicBezTo>
                  <a:cubicBezTo>
                    <a:pt x="f558" y="f150"/>
                    <a:pt x="f558" y="f150"/>
                    <a:pt x="f558" y="f150"/>
                  </a:cubicBezTo>
                  <a:cubicBezTo>
                    <a:pt x="f698" y="f571"/>
                    <a:pt x="f602" y="f734"/>
                    <a:pt x="f458" y="f153"/>
                  </a:cubicBezTo>
                  <a:cubicBezTo>
                    <a:pt x="f564" y="f247"/>
                    <a:pt x="f628" y="f247"/>
                    <a:pt x="f565" y="f735"/>
                  </a:cubicBezTo>
                  <a:cubicBezTo>
                    <a:pt x="f460" y="f155"/>
                    <a:pt x="f736" y="f737"/>
                    <a:pt x="f520" y="f156"/>
                  </a:cubicBezTo>
                  <a:cubicBezTo>
                    <a:pt x="f462" y="f738"/>
                    <a:pt x="f519" y="f392"/>
                    <a:pt x="f739" y="f157"/>
                  </a:cubicBezTo>
                  <a:cubicBezTo>
                    <a:pt x="f740" y="f741"/>
                    <a:pt x="f742" y="f399"/>
                    <a:pt x="f466" y="f732"/>
                  </a:cubicBezTo>
                  <a:cubicBezTo>
                    <a:pt x="f467" y="f731"/>
                    <a:pt x="f743" y="f728"/>
                    <a:pt x="f470" y="f401"/>
                  </a:cubicBezTo>
                  <a:cubicBezTo>
                    <a:pt x="f576" y="f744"/>
                    <a:pt x="f577" y="f745"/>
                    <a:pt x="f657" y="f160"/>
                  </a:cubicBezTo>
                  <a:cubicBezTo>
                    <a:pt x="f474" y="f390"/>
                    <a:pt x="f478" y="f542"/>
                    <a:pt x="f515" y="f543"/>
                  </a:cubicBezTo>
                  <a:cubicBezTo>
                    <a:pt x="f481" y="f162"/>
                    <a:pt x="f513" y="f544"/>
                    <a:pt x="f511" y="f726"/>
                  </a:cubicBezTo>
                  <a:cubicBezTo>
                    <a:pt x="f483" y="f245"/>
                    <a:pt x="f486" y="f746"/>
                    <a:pt x="f493" y="f166"/>
                  </a:cubicBezTo>
                  <a:cubicBezTo>
                    <a:pt x="f493" y="f166"/>
                    <a:pt x="f493" y="f166"/>
                    <a:pt x="f493" y="f166"/>
                  </a:cubicBezTo>
                  <a:cubicBezTo>
                    <a:pt x="f497" y="f578"/>
                    <a:pt x="f503" y="f725"/>
                    <a:pt x="f660" y="f579"/>
                  </a:cubicBezTo>
                  <a:cubicBezTo>
                    <a:pt x="f499" y="f406"/>
                    <a:pt x="f666" y="f168"/>
                    <a:pt x="f669" y="f747"/>
                  </a:cubicBezTo>
                  <a:cubicBezTo>
                    <a:pt x="f675" y="f243"/>
                    <a:pt x="f587" y="f748"/>
                    <a:pt x="f749" y="f231"/>
                  </a:cubicBezTo>
                  <a:cubicBezTo>
                    <a:pt x="f750" y="f751"/>
                    <a:pt x="f708" y="f229"/>
                    <a:pt x="f710" y="f227"/>
                  </a:cubicBezTo>
                  <a:cubicBezTo>
                    <a:pt x="f752" y="f270"/>
                    <a:pt x="f713" y="f172"/>
                    <a:pt x="f665" y="f281"/>
                  </a:cubicBezTo>
                  <a:cubicBezTo>
                    <a:pt x="f665" y="f281"/>
                    <a:pt x="f665" y="f281"/>
                    <a:pt x="f665" y="f281"/>
                  </a:cubicBezTo>
                  <a:cubicBezTo>
                    <a:pt x="f665" y="f281"/>
                    <a:pt x="f665" y="f281"/>
                    <a:pt x="f665" y="f281"/>
                  </a:cubicBezTo>
                  <a:cubicBezTo>
                    <a:pt x="f753" y="f281"/>
                    <a:pt x="f754" y="f720"/>
                    <a:pt x="f647" y="f279"/>
                  </a:cubicBezTo>
                  <a:cubicBezTo>
                    <a:pt x="f647" y="f613"/>
                    <a:pt x="f755" y="f613"/>
                    <a:pt x="f755" y="f613"/>
                  </a:cubicBezTo>
                  <a:cubicBezTo>
                    <a:pt x="f755" y="f613"/>
                    <a:pt x="f755" y="f600"/>
                    <a:pt x="f756" y="f278"/>
                  </a:cubicBezTo>
                  <a:cubicBezTo>
                    <a:pt x="f756" y="f172"/>
                    <a:pt x="f756" y="f275"/>
                    <a:pt x="f756" y="f757"/>
                  </a:cubicBezTo>
                  <a:cubicBezTo>
                    <a:pt x="f758" y="f389"/>
                    <a:pt x="f758" y="f759"/>
                    <a:pt x="f760" y="f263"/>
                  </a:cubicBezTo>
                  <a:cubicBezTo>
                    <a:pt x="f760" y="f761"/>
                    <a:pt x="f664" y="f751"/>
                    <a:pt x="f664" y="f233"/>
                  </a:cubicBezTo>
                  <a:cubicBezTo>
                    <a:pt x="f762" y="f763"/>
                    <a:pt x="f764" y="f579"/>
                    <a:pt x="f649" y="f765"/>
                  </a:cubicBezTo>
                  <a:cubicBezTo>
                    <a:pt x="f766" y="f543"/>
                    <a:pt x="f662" y="f160"/>
                    <a:pt x="f650" y="f728"/>
                  </a:cubicBezTo>
                  <a:cubicBezTo>
                    <a:pt x="f661" y="f152"/>
                    <a:pt x="f6" y="f552"/>
                    <a:pt x="f6" y="f22"/>
                  </a:cubicBezTo>
                  <a:cubicBezTo>
                    <a:pt x="f6" y="f26"/>
                    <a:pt x="f6" y="f28"/>
                    <a:pt x="f6" y="f30"/>
                  </a:cubicBezTo>
                  <a:cubicBezTo>
                    <a:pt x="f656" y="f34"/>
                    <a:pt x="f656" y="f492"/>
                    <a:pt x="f656" y="f40"/>
                  </a:cubicBezTo>
                  <a:cubicBezTo>
                    <a:pt x="f661" y="f767"/>
                    <a:pt x="f752" y="f93"/>
                    <a:pt x="f669" y="f768"/>
                  </a:cubicBezTo>
                  <a:cubicBezTo>
                    <a:pt x="f769" y="f770"/>
                    <a:pt x="f594" y="f396"/>
                    <a:pt x="f706" y="f771"/>
                  </a:cubicBezTo>
                  <a:cubicBezTo>
                    <a:pt x="f490" y="f398"/>
                    <a:pt x="f481" y="f402"/>
                    <a:pt x="f576" y="f772"/>
                  </a:cubicBezTo>
                  <a:cubicBezTo>
                    <a:pt x="f773" y="f405"/>
                    <a:pt x="f739" y="f774"/>
                    <a:pt x="f655" y="f775"/>
                  </a:cubicBezTo>
                  <a:cubicBezTo>
                    <a:pt x="f601" y="f409"/>
                    <a:pt x="f452" y="f776"/>
                    <a:pt x="f608" y="f777"/>
                  </a:cubicBezTo>
                  <a:cubicBezTo>
                    <a:pt x="f608" y="f777"/>
                    <a:pt x="f608" y="f777"/>
                    <a:pt x="f608" y="f777"/>
                  </a:cubicBezTo>
                  <a:cubicBezTo>
                    <a:pt x="f608" y="f777"/>
                    <a:pt x="f608" y="f777"/>
                    <a:pt x="f608" y="f777"/>
                  </a:cubicBezTo>
                  <a:cubicBezTo>
                    <a:pt x="f524" y="f778"/>
                    <a:pt x="f609" y="f778"/>
                    <a:pt x="f553" y="f778"/>
                  </a:cubicBezTo>
                  <a:cubicBezTo>
                    <a:pt x="f362" y="f779"/>
                    <a:pt x="f348" y="f459"/>
                    <a:pt x="f336" y="f779"/>
                  </a:cubicBezTo>
                  <a:cubicBezTo>
                    <a:pt x="f642" y="f780"/>
                    <a:pt x="f781" y="f782"/>
                    <a:pt x="f299" y="f783"/>
                  </a:cubicBezTo>
                  <a:cubicBezTo>
                    <a:pt x="f711" y="f132"/>
                    <a:pt x="f204" y="f777"/>
                    <a:pt x="f196" y="f412"/>
                  </a:cubicBezTo>
                  <a:cubicBezTo>
                    <a:pt x="f715" y="f782"/>
                    <a:pt x="f198" y="f784"/>
                    <a:pt x="f626" y="f785"/>
                  </a:cubicBezTo>
                  <a:cubicBezTo>
                    <a:pt x="f700" y="f120"/>
                    <a:pt x="f733" y="f120"/>
                    <a:pt x="f786" y="f120"/>
                  </a:cubicBezTo>
                  <a:cubicBezTo>
                    <a:pt x="f727" y="f120"/>
                    <a:pt x="f787" y="f113"/>
                    <a:pt x="f788" y="f113"/>
                  </a:cubicBezTo>
                  <a:cubicBezTo>
                    <a:pt x="f527" y="f113"/>
                    <a:pt x="f551" y="f113"/>
                    <a:pt x="f553" y="f113"/>
                  </a:cubicBezTo>
                  <a:cubicBezTo>
                    <a:pt x="f553" y="f113"/>
                    <a:pt x="f553" y="f113"/>
                    <a:pt x="f553" y="f113"/>
                  </a:cubicBezTo>
                  <a:cubicBezTo>
                    <a:pt x="f524" y="f789"/>
                    <a:pt x="f451" y="f789"/>
                    <a:pt x="f555" y="f789"/>
                  </a:cubicBezTo>
                  <a:cubicBezTo>
                    <a:pt x="f674" y="f789"/>
                    <a:pt x="f674" y="f789"/>
                    <a:pt x="f556" y="f789"/>
                  </a:cubicBezTo>
                  <a:cubicBezTo>
                    <a:pt x="f557" y="f789"/>
                    <a:pt x="f558" y="f123"/>
                    <a:pt x="f452" y="f123"/>
                  </a:cubicBezTo>
                  <a:cubicBezTo>
                    <a:pt x="f723" y="f123"/>
                    <a:pt x="f723" y="f123"/>
                    <a:pt x="f605" y="f123"/>
                  </a:cubicBezTo>
                  <a:cubicBezTo>
                    <a:pt x="f698" y="f123"/>
                    <a:pt x="f603" y="f790"/>
                    <a:pt x="f561" y="f790"/>
                  </a:cubicBezTo>
                  <a:cubicBezTo>
                    <a:pt x="f561" y="f790"/>
                    <a:pt x="f791" y="f790"/>
                    <a:pt x="f602" y="f125"/>
                  </a:cubicBezTo>
                  <a:cubicBezTo>
                    <a:pt x="f601" y="f125"/>
                    <a:pt x="f456" y="f455"/>
                    <a:pt x="f564" y="f455"/>
                  </a:cubicBezTo>
                  <a:cubicBezTo>
                    <a:pt x="f462" y="f792"/>
                    <a:pt x="f466" y="f793"/>
                    <a:pt x="f470" y="f130"/>
                  </a:cubicBezTo>
                  <a:cubicBezTo>
                    <a:pt x="f516" y="f111"/>
                    <a:pt x="f721" y="f461"/>
                    <a:pt x="f504" y="f776"/>
                  </a:cubicBezTo>
                  <a:cubicBezTo>
                    <a:pt x="f501" y="f134"/>
                    <a:pt x="f581" y="f794"/>
                    <a:pt x="f641" y="f795"/>
                  </a:cubicBezTo>
                  <a:cubicBezTo>
                    <a:pt x="f707" y="f796"/>
                    <a:pt x="f673" y="f797"/>
                    <a:pt x="f750" y="f109"/>
                  </a:cubicBezTo>
                  <a:cubicBezTo>
                    <a:pt x="f710" y="f404"/>
                    <a:pt x="f644" y="f798"/>
                    <a:pt x="f799" y="f400"/>
                  </a:cubicBezTo>
                  <a:cubicBezTo>
                    <a:pt x="f800" y="f801"/>
                    <a:pt x="f665" y="f394"/>
                    <a:pt x="f802" y="f803"/>
                  </a:cubicBezTo>
                  <a:cubicBezTo>
                    <a:pt x="f764" y="f102"/>
                    <a:pt x="f804" y="f805"/>
                    <a:pt x="f804" y="f806"/>
                  </a:cubicBezTo>
                  <a:cubicBezTo>
                    <a:pt x="f804" y="f807"/>
                    <a:pt x="f804" y="f798"/>
                    <a:pt x="f650" y="f808"/>
                  </a:cubicBezTo>
                  <a:cubicBezTo>
                    <a:pt x="f662" y="f797"/>
                    <a:pt x="f766" y="f775"/>
                    <a:pt x="f766" y="f391"/>
                  </a:cubicBezTo>
                  <a:cubicBezTo>
                    <a:pt x="f766" y="f776"/>
                    <a:pt x="f662" y="f777"/>
                    <a:pt x="f662" y="f809"/>
                  </a:cubicBezTo>
                  <a:cubicBezTo>
                    <a:pt x="f662" y="f783"/>
                    <a:pt x="f662" y="f412"/>
                    <a:pt x="f662" y="f111"/>
                  </a:cubicBezTo>
                  <a:cubicBezTo>
                    <a:pt x="f662" y="f780"/>
                    <a:pt x="f662" y="f779"/>
                    <a:pt x="f662" y="f413"/>
                  </a:cubicBezTo>
                  <a:cubicBezTo>
                    <a:pt x="f766" y="f793"/>
                    <a:pt x="f766" y="f126"/>
                    <a:pt x="f649" y="f113"/>
                  </a:cubicBezTo>
                  <a:cubicBezTo>
                    <a:pt x="f649" y="f118"/>
                    <a:pt x="f649" y="f415"/>
                    <a:pt x="f764" y="f810"/>
                  </a:cubicBezTo>
                  <a:cubicBezTo>
                    <a:pt x="f648" y="f811"/>
                    <a:pt x="f647" y="f380"/>
                    <a:pt x="f799" y="f812"/>
                  </a:cubicBezTo>
                  <a:cubicBezTo>
                    <a:pt x="f752" y="f365"/>
                    <a:pt x="f813" y="f814"/>
                    <a:pt x="f644" y="f129"/>
                  </a:cubicBezTo>
                  <a:cubicBezTo>
                    <a:pt x="f708" y="f359"/>
                    <a:pt x="f590" y="f815"/>
                    <a:pt x="f591" y="f816"/>
                  </a:cubicBezTo>
                  <a:cubicBezTo>
                    <a:pt x="f707" y="f133"/>
                    <a:pt x="f583" y="f817"/>
                    <a:pt x="f499" y="f818"/>
                  </a:cubicBezTo>
                  <a:cubicBezTo>
                    <a:pt x="f485" y="f819"/>
                    <a:pt x="f471" y="f820"/>
                    <a:pt x="f519" y="f821"/>
                  </a:cubicBezTo>
                  <a:cubicBezTo>
                    <a:pt x="f462" y="f822"/>
                    <a:pt x="f631" y="f822"/>
                    <a:pt x="f460" y="f823"/>
                  </a:cubicBezTo>
                  <a:cubicBezTo>
                    <a:pt x="f522" y="f824"/>
                    <a:pt x="f606" y="f825"/>
                    <a:pt x="f524" y="f826"/>
                  </a:cubicBezTo>
                  <a:cubicBezTo>
                    <a:pt x="f827" y="f826"/>
                    <a:pt x="f372" y="f826"/>
                    <a:pt x="f527" y="f826"/>
                  </a:cubicBezTo>
                  <a:cubicBezTo>
                    <a:pt x="f370" y="f826"/>
                    <a:pt x="f528" y="f826"/>
                    <a:pt x="f548" y="f825"/>
                  </a:cubicBezTo>
                  <a:cubicBezTo>
                    <a:pt x="f366" y="f825"/>
                    <a:pt x="f364" y="f825"/>
                    <a:pt x="f447" y="f828"/>
                  </a:cubicBezTo>
                  <a:cubicBezTo>
                    <a:pt x="f384" y="f828"/>
                    <a:pt x="f360" y="f828"/>
                    <a:pt x="f360" y="f828"/>
                  </a:cubicBezTo>
                  <a:cubicBezTo>
                    <a:pt x="f358" y="f828"/>
                    <a:pt x="f829" y="f824"/>
                    <a:pt x="f355" y="f824"/>
                  </a:cubicBezTo>
                  <a:cubicBezTo>
                    <a:pt x="f355" y="f824"/>
                    <a:pt x="f353" y="f823"/>
                    <a:pt x="f445" y="f823"/>
                  </a:cubicBezTo>
                  <a:cubicBezTo>
                    <a:pt x="f612" y="f823"/>
                    <a:pt x="f830" y="f822"/>
                    <a:pt x="f678" y="f822"/>
                  </a:cubicBezTo>
                  <a:cubicBezTo>
                    <a:pt x="f442" y="f822"/>
                    <a:pt x="f442" y="f822"/>
                    <a:pt x="f349" y="f822"/>
                  </a:cubicBezTo>
                  <a:cubicBezTo>
                    <a:pt x="f349" y="f822"/>
                    <a:pt x="f349" y="f822"/>
                    <a:pt x="f349" y="f822"/>
                  </a:cubicBezTo>
                  <a:cubicBezTo>
                    <a:pt x="f349" y="f822"/>
                    <a:pt x="f349" y="f822"/>
                    <a:pt x="f349" y="f822"/>
                  </a:cubicBezTo>
                  <a:cubicBezTo>
                    <a:pt x="f439" y="f820"/>
                    <a:pt x="f831" y="f832"/>
                    <a:pt x="f429" y="f832"/>
                  </a:cubicBezTo>
                  <a:cubicBezTo>
                    <a:pt x="f833" y="f834"/>
                    <a:pt x="f835" y="f133"/>
                    <a:pt x="f697" y="f836"/>
                  </a:cubicBezTo>
                  <a:cubicBezTo>
                    <a:pt x="f198" y="f815"/>
                    <a:pt x="f290" y="f815"/>
                    <a:pt x="f537" y="f354"/>
                  </a:cubicBezTo>
                  <a:cubicBezTo>
                    <a:pt x="f292" y="f246"/>
                    <a:pt x="f633" y="f837"/>
                    <a:pt x="f298" y="f838"/>
                  </a:cubicBezTo>
                  <a:cubicBezTo>
                    <a:pt x="f310" y="f828"/>
                    <a:pt x="f532" y="f839"/>
                    <a:pt x="f436" y="f110"/>
                  </a:cubicBezTo>
                  <a:cubicBezTo>
                    <a:pt x="f436" y="f110"/>
                    <a:pt x="f436" y="f110"/>
                    <a:pt x="f436" y="f110"/>
                  </a:cubicBezTo>
                  <a:cubicBezTo>
                    <a:pt x="f787" y="f840"/>
                    <a:pt x="f349" y="f841"/>
                    <a:pt x="f353" y="f842"/>
                  </a:cubicBezTo>
                  <a:cubicBezTo>
                    <a:pt x="f360" y="f135"/>
                    <a:pt x="f366" y="f264"/>
                    <a:pt x="f370" y="f268"/>
                  </a:cubicBezTo>
                  <a:cubicBezTo>
                    <a:pt x="f610" y="f331"/>
                    <a:pt x="f376" y="f269"/>
                    <a:pt x="f827" y="f269"/>
                  </a:cubicBezTo>
                  <a:cubicBezTo>
                    <a:pt x="f791" y="f276"/>
                    <a:pt x="f742" y="f843"/>
                    <a:pt x="f511" y="f271"/>
                  </a:cubicBezTo>
                  <a:cubicBezTo>
                    <a:pt x="f483" y="f271"/>
                    <a:pt x="f488" y="f329"/>
                    <a:pt x="f639" y="f269"/>
                  </a:cubicBezTo>
                  <a:cubicBezTo>
                    <a:pt x="f639" y="f271"/>
                    <a:pt x="f639" y="f271"/>
                    <a:pt x="f639" y="f271"/>
                  </a:cubicBezTo>
                  <a:cubicBezTo>
                    <a:pt x="f639" y="f273"/>
                    <a:pt x="f497" y="f242"/>
                    <a:pt x="f497" y="f276"/>
                  </a:cubicBezTo>
                  <a:cubicBezTo>
                    <a:pt x="f497" y="f240"/>
                    <a:pt x="f497" y="f238"/>
                    <a:pt x="f497" y="f280"/>
                  </a:cubicBezTo>
                  <a:cubicBezTo>
                    <a:pt x="f497" y="f844"/>
                    <a:pt x="f497" y="f324"/>
                    <a:pt x="f497" y="f234"/>
                  </a:cubicBezTo>
                  <a:cubicBezTo>
                    <a:pt x="f639" y="f845"/>
                    <a:pt x="f496" y="f846"/>
                    <a:pt x="f496" y="f321"/>
                  </a:cubicBezTo>
                  <a:cubicBezTo>
                    <a:pt x="f493" y="f317"/>
                    <a:pt x="f491" y="f847"/>
                    <a:pt x="f490" y="f313"/>
                  </a:cubicBezTo>
                  <a:cubicBezTo>
                    <a:pt x="f721" y="f293"/>
                    <a:pt x="f511" y="f94"/>
                    <a:pt x="f701" y="f83"/>
                  </a:cubicBezTo>
                  <a:cubicBezTo>
                    <a:pt x="f472" y="f75"/>
                    <a:pt x="f576" y="f848"/>
                    <a:pt x="f573" y="f69"/>
                  </a:cubicBezTo>
                  <a:cubicBezTo>
                    <a:pt x="f742" y="f205"/>
                    <a:pt x="f520" y="f67"/>
                    <a:pt x="f564" y="f849"/>
                  </a:cubicBezTo>
                  <a:cubicBezTo>
                    <a:pt x="f601" y="f850"/>
                    <a:pt x="f603" y="f851"/>
                    <a:pt x="f723" y="f852"/>
                  </a:cubicBezTo>
                  <a:cubicBezTo>
                    <a:pt x="f451" y="f137"/>
                    <a:pt x="f553" y="f54"/>
                    <a:pt x="f610" y="f853"/>
                  </a:cubicBezTo>
                  <a:cubicBezTo>
                    <a:pt x="f366" y="f853"/>
                    <a:pt x="f829" y="f58"/>
                    <a:pt x="f442" y="f61"/>
                  </a:cubicBezTo>
                  <a:cubicBezTo>
                    <a:pt x="f854" y="f855"/>
                    <a:pt x="f434" y="f856"/>
                    <a:pt x="f857" y="f858"/>
                  </a:cubicBezTo>
                  <a:cubicBezTo>
                    <a:pt x="f429" y="f859"/>
                    <a:pt x="f532" y="f67"/>
                    <a:pt x="f860" y="f205"/>
                  </a:cubicBezTo>
                  <a:cubicBezTo>
                    <a:pt x="f325" y="f206"/>
                    <a:pt x="f683" y="f861"/>
                    <a:pt x="f703" y="f861"/>
                  </a:cubicBezTo>
                  <a:cubicBezTo>
                    <a:pt x="f642" y="f207"/>
                    <a:pt x="f322" y="f212"/>
                    <a:pt x="f862" y="f209"/>
                  </a:cubicBezTo>
                  <a:cubicBezTo>
                    <a:pt x="f312" y="f848"/>
                    <a:pt x="f686" y="f75"/>
                    <a:pt x="f863" y="f864"/>
                  </a:cubicBezTo>
                  <a:cubicBezTo>
                    <a:pt x="f863" y="f864"/>
                    <a:pt x="f863" y="f864"/>
                    <a:pt x="f863" y="f864"/>
                  </a:cubicBezTo>
                  <a:cubicBezTo>
                    <a:pt x="f301" y="f865"/>
                    <a:pt x="f296" y="f96"/>
                    <a:pt x="f202" y="f105"/>
                  </a:cubicBezTo>
                  <a:cubicBezTo>
                    <a:pt x="f866" y="f288"/>
                    <a:pt x="f598" y="f108"/>
                    <a:pt x="f224" y="f271"/>
                  </a:cubicBezTo>
                  <a:cubicBezTo>
                    <a:pt x="f262" y="f108"/>
                    <a:pt x="f224" y="f232"/>
                    <a:pt x="f274" y="f317"/>
                  </a:cubicBezTo>
                  <a:cubicBezTo>
                    <a:pt x="f176" y="f101"/>
                    <a:pt x="f691" y="f864"/>
                    <a:pt x="f202" y="f848"/>
                  </a:cubicBezTo>
                  <a:cubicBezTo>
                    <a:pt x="f629" y="f867"/>
                    <a:pt x="f636" y="f69"/>
                    <a:pt x="f711" y="f212"/>
                  </a:cubicBezTo>
                  <a:cubicBezTo>
                    <a:pt x="f711" y="f212"/>
                    <a:pt x="f711" y="f212"/>
                    <a:pt x="f711" y="f212"/>
                  </a:cubicBezTo>
                  <a:cubicBezTo>
                    <a:pt x="f711" y="f212"/>
                    <a:pt x="f711" y="f212"/>
                    <a:pt x="f711" y="f212"/>
                  </a:cubicBezTo>
                  <a:cubicBezTo>
                    <a:pt x="f709" y="f214"/>
                    <a:pt x="f297" y="f214"/>
                    <a:pt x="f868" y="f207"/>
                  </a:cubicBezTo>
                  <a:cubicBezTo>
                    <a:pt x="f298" y="f207"/>
                    <a:pt x="f298" y="f207"/>
                    <a:pt x="f869" y="f207"/>
                  </a:cubicBezTo>
                  <a:cubicBezTo>
                    <a:pt x="f299" y="f861"/>
                    <a:pt x="f870" y="f861"/>
                    <a:pt x="f300" y="f861"/>
                  </a:cubicBezTo>
                  <a:cubicBezTo>
                    <a:pt x="f638" y="f206"/>
                    <a:pt x="f301" y="f206"/>
                    <a:pt x="f416" y="f206"/>
                  </a:cubicBezTo>
                  <a:cubicBezTo>
                    <a:pt x="f416" y="f205"/>
                    <a:pt x="f302" y="f205"/>
                    <a:pt x="f619" y="f205"/>
                  </a:cubicBezTo>
                  <a:cubicBezTo>
                    <a:pt x="f871" y="f203"/>
                    <a:pt x="f615" y="f203"/>
                    <a:pt x="f835" y="f872"/>
                  </a:cubicBezTo>
                  <a:cubicBezTo>
                    <a:pt x="f873" y="f201"/>
                    <a:pt x="f733" y="f199"/>
                    <a:pt x="f640" y="f67"/>
                  </a:cubicBezTo>
                  <a:cubicBezTo>
                    <a:pt x="f730" y="f874"/>
                    <a:pt x="f875" y="f850"/>
                    <a:pt x="f534" y="f876"/>
                  </a:cubicBezTo>
                  <a:cubicBezTo>
                    <a:pt x="f703" y="f855"/>
                    <a:pt x="f705" y="f60"/>
                    <a:pt x="f877" y="f853"/>
                  </a:cubicBezTo>
                  <a:cubicBezTo>
                    <a:pt x="f857" y="f49"/>
                    <a:pt x="f346" y="f144"/>
                    <a:pt x="f439" y="f41"/>
                  </a:cubicBezTo>
                  <a:cubicBezTo>
                    <a:pt x="f439" y="f41"/>
                    <a:pt x="f439" y="f41"/>
                    <a:pt x="f439" y="f41"/>
                  </a:cubicBezTo>
                  <a:cubicBezTo>
                    <a:pt x="f439" y="f41"/>
                    <a:pt x="f439" y="f41"/>
                    <a:pt x="f439" y="f41"/>
                  </a:cubicBezTo>
                  <a:cubicBezTo>
                    <a:pt x="f693" y="f158"/>
                    <a:pt x="f434" y="f878"/>
                    <a:pt x="f645" y="f879"/>
                  </a:cubicBezTo>
                  <a:cubicBezTo>
                    <a:pt x="f857" y="f18"/>
                    <a:pt x="f880" y="f14"/>
                    <a:pt x="f336" y="f7"/>
                  </a:cubicBezTo>
                  <a:cubicBezTo>
                    <a:pt x="f334" y="f881"/>
                    <a:pt x="f532" y="f882"/>
                    <a:pt x="f883" y="f884"/>
                  </a:cubicBezTo>
                  <a:cubicBezTo>
                    <a:pt x="f325" y="f885"/>
                    <a:pt x="f322" y="f886"/>
                    <a:pt x="f729" y="f887"/>
                  </a:cubicBezTo>
                  <a:cubicBezTo>
                    <a:pt x="f314" y="f887"/>
                    <a:pt x="f888" y="f889"/>
                    <a:pt x="f786" y="f890"/>
                  </a:cubicBezTo>
                  <a:cubicBezTo>
                    <a:pt x="f835" y="f891"/>
                    <a:pt x="f633" y="f892"/>
                    <a:pt x="f189" y="f893"/>
                  </a:cubicBezTo>
                  <a:cubicBezTo>
                    <a:pt x="f894" y="f895"/>
                    <a:pt x="f894" y="f895"/>
                    <a:pt x="f387" y="f895"/>
                  </a:cubicBezTo>
                  <a:cubicBezTo>
                    <a:pt x="f546" y="f896"/>
                    <a:pt x="f897" y="f898"/>
                    <a:pt x="f274" y="f899"/>
                  </a:cubicBezTo>
                  <a:cubicBezTo>
                    <a:pt x="f759" y="f900"/>
                    <a:pt x="f761" y="f901"/>
                    <a:pt x="f235" y="f902"/>
                  </a:cubicBezTo>
                  <a:cubicBezTo>
                    <a:pt x="f748" y="f903"/>
                    <a:pt x="f241" y="f904"/>
                    <a:pt x="f763" y="f905"/>
                  </a:cubicBezTo>
                  <a:cubicBezTo>
                    <a:pt x="f167" y="f906"/>
                    <a:pt x="f726" y="f907"/>
                    <a:pt x="f541" y="f908"/>
                  </a:cubicBezTo>
                  <a:cubicBezTo>
                    <a:pt x="f540" y="f908"/>
                    <a:pt x="f741" y="f909"/>
                    <a:pt x="f156" y="f909"/>
                  </a:cubicBezTo>
                  <a:cubicBezTo>
                    <a:pt x="f155" y="f8"/>
                    <a:pt x="f247" y="f8"/>
                    <a:pt x="f910" y="f8"/>
                  </a:cubicBezTo>
                  <a:cubicBezTo>
                    <a:pt x="f152" y="f8"/>
                    <a:pt x="f571" y="f909"/>
                    <a:pt x="f150" y="f909"/>
                  </a:cubicBezTo>
                  <a:cubicBezTo>
                    <a:pt x="f568" y="f909"/>
                    <a:pt x="f911" y="f909"/>
                    <a:pt x="f395" y="f908"/>
                  </a:cubicBezTo>
                  <a:cubicBezTo>
                    <a:pt x="f560" y="f912"/>
                    <a:pt x="f552" y="f913"/>
                    <a:pt x="f139" y="f914"/>
                  </a:cubicBezTo>
                  <a:cubicBezTo>
                    <a:pt x="f510" y="f915"/>
                    <a:pt x="f916" y="f904"/>
                    <a:pt x="f22" y="f917"/>
                  </a:cubicBezTo>
                  <a:cubicBezTo>
                    <a:pt x="f30" y="f901"/>
                    <a:pt x="f250" y="f918"/>
                    <a:pt x="f257" y="f919"/>
                  </a:cubicBezTo>
                  <a:cubicBezTo>
                    <a:pt x="f489" y="f920"/>
                    <a:pt x="f487" y="f899"/>
                    <a:pt x="f484" y="f921"/>
                  </a:cubicBezTo>
                  <a:cubicBezTo>
                    <a:pt x="f922" y="f923"/>
                    <a:pt x="f480" y="f924"/>
                    <a:pt x="f477" y="f895"/>
                  </a:cubicBezTo>
                  <a:cubicBezTo>
                    <a:pt x="f82" y="f925"/>
                    <a:pt x="f104" y="f882"/>
                    <a:pt x="f768" y="f25"/>
                  </a:cubicBezTo>
                  <a:cubicBezTo>
                    <a:pt x="f770" y="f29"/>
                    <a:pt x="f770" y="f926"/>
                    <a:pt x="f396" y="f164"/>
                  </a:cubicBezTo>
                  <a:cubicBezTo>
                    <a:pt x="f771" y="f158"/>
                    <a:pt x="f803" y="f154"/>
                    <a:pt x="f397" y="f41"/>
                  </a:cubicBezTo>
                  <a:cubicBezTo>
                    <a:pt x="f397" y="f41"/>
                    <a:pt x="f397" y="f927"/>
                    <a:pt x="f397" y="f927"/>
                  </a:cubicBezTo>
                  <a:cubicBezTo>
                    <a:pt x="f394" y="f144"/>
                    <a:pt x="f394" y="f49"/>
                    <a:pt x="f806" y="f51"/>
                  </a:cubicBezTo>
                  <a:cubicBezTo>
                    <a:pt x="f806" y="f51"/>
                    <a:pt x="f806" y="f51"/>
                    <a:pt x="f806" y="f51"/>
                  </a:cubicBezTo>
                  <a:cubicBezTo>
                    <a:pt x="f806" y="f51"/>
                    <a:pt x="f806" y="f51"/>
                    <a:pt x="f806" y="f51"/>
                  </a:cubicBezTo>
                  <a:cubicBezTo>
                    <a:pt x="f801" y="f182"/>
                    <a:pt x="f801" y="f850"/>
                    <a:pt x="f398" y="f872"/>
                  </a:cubicBezTo>
                  <a:cubicBezTo>
                    <a:pt x="f806" y="f867"/>
                    <a:pt x="f397" y="f80"/>
                    <a:pt x="f396" y="f92"/>
                  </a:cubicBezTo>
                  <a:cubicBezTo>
                    <a:pt x="f770" y="f100"/>
                    <a:pt x="f928" y="f294"/>
                    <a:pt x="f136" y="f226"/>
                  </a:cubicBezTo>
                  <a:cubicBezTo>
                    <a:pt x="f468" y="f286"/>
                    <a:pt x="f99" y="f847"/>
                    <a:pt x="f102" y="f319"/>
                  </a:cubicBezTo>
                  <a:cubicBezTo>
                    <a:pt x="f102" y="f321"/>
                    <a:pt x="f102" y="f321"/>
                    <a:pt x="f102" y="f321"/>
                  </a:cubicBezTo>
                  <a:cubicBezTo>
                    <a:pt x="f468" y="f317"/>
                    <a:pt x="f928" y="f228"/>
                    <a:pt x="f396" y="f284"/>
                  </a:cubicBezTo>
                  <a:cubicBezTo>
                    <a:pt x="f803" y="f309"/>
                    <a:pt x="f394" y="f929"/>
                    <a:pt x="f398" y="f105"/>
                  </a:cubicBezTo>
                  <a:cubicBezTo>
                    <a:pt x="f402" y="f865"/>
                    <a:pt x="f772" y="f77"/>
                    <a:pt x="f797" y="f69"/>
                  </a:cubicBezTo>
                  <a:cubicBezTo>
                    <a:pt x="f134" y="f850"/>
                    <a:pt x="f930" y="f54"/>
                    <a:pt x="f793" y="f161"/>
                  </a:cubicBezTo>
                  <a:cubicBezTo>
                    <a:pt x="f931" y="f926"/>
                    <a:pt x="f120" y="f882"/>
                    <a:pt x="f932" y="f933"/>
                  </a:cubicBezTo>
                  <a:cubicBezTo>
                    <a:pt x="f417" y="f893"/>
                    <a:pt x="f420" y="f934"/>
                    <a:pt x="f420" y="f934"/>
                  </a:cubicBezTo>
                  <a:cubicBezTo>
                    <a:pt x="f423" y="f934"/>
                    <a:pt x="f443" y="f924"/>
                    <a:pt x="f386" y="f924"/>
                  </a:cubicBezTo>
                  <a:cubicBezTo>
                    <a:pt x="f935" y="f936"/>
                    <a:pt x="f937" y="f936"/>
                    <a:pt x="f938" y="f939"/>
                  </a:cubicBezTo>
                  <a:cubicBezTo>
                    <a:pt x="f255" y="f940"/>
                    <a:pt x="f258" y="f941"/>
                    <a:pt x="f375" y="f942"/>
                  </a:cubicBezTo>
                  <a:cubicBezTo>
                    <a:pt x="f943" y="f892"/>
                    <a:pt x="f944" y="f945"/>
                    <a:pt x="f253" y="f890"/>
                  </a:cubicBezTo>
                  <a:cubicBezTo>
                    <a:pt x="f258" y="f887"/>
                    <a:pt x="f946" y="f947"/>
                    <a:pt x="f948" y="f949"/>
                  </a:cubicBezTo>
                  <a:cubicBezTo>
                    <a:pt x="f950" y="f885"/>
                    <a:pt x="f951" y="f952"/>
                    <a:pt x="f953" y="f884"/>
                  </a:cubicBezTo>
                  <a:cubicBezTo>
                    <a:pt x="f428" y="f23"/>
                    <a:pt x="f954" y="f927"/>
                    <a:pt x="f415" y="f61"/>
                  </a:cubicBezTo>
                  <a:cubicBezTo>
                    <a:pt x="f955" y="f956"/>
                    <a:pt x="f118" y="f957"/>
                    <a:pt x="f113" y="f958"/>
                  </a:cubicBezTo>
                  <a:cubicBezTo>
                    <a:pt x="f959" y="f209"/>
                    <a:pt x="f777" y="f103"/>
                    <a:pt x="f774" y="f236"/>
                  </a:cubicBezTo>
                  <a:cubicBezTo>
                    <a:pt x="f774" y="f236"/>
                    <a:pt x="f774" y="f236"/>
                    <a:pt x="f774" y="f236"/>
                  </a:cubicBezTo>
                  <a:cubicBezTo>
                    <a:pt x="f405" y="f242"/>
                    <a:pt x="f404" y="f264"/>
                    <a:pt x="f960" y="f840"/>
                  </a:cubicBezTo>
                  <a:cubicBezTo>
                    <a:pt x="f807" y="f961"/>
                    <a:pt x="f402" y="f962"/>
                    <a:pt x="f798" y="f963"/>
                  </a:cubicBezTo>
                  <a:cubicBezTo>
                    <a:pt x="f404" y="f963"/>
                    <a:pt x="f404" y="f963"/>
                    <a:pt x="f404" y="f963"/>
                  </a:cubicBezTo>
                  <a:cubicBezTo>
                    <a:pt x="f409" y="f964"/>
                    <a:pt x="f412" y="f273"/>
                    <a:pt x="f965" y="f846"/>
                  </a:cubicBezTo>
                  <a:cubicBezTo>
                    <a:pt x="f931" y="f284"/>
                    <a:pt x="f128" y="f106"/>
                    <a:pt x="f123" y="f90"/>
                  </a:cubicBezTo>
                  <a:cubicBezTo>
                    <a:pt x="f415" y="f78"/>
                    <a:pt x="f115" y="f867"/>
                    <a:pt x="f423" y="f210"/>
                  </a:cubicBezTo>
                  <a:cubicBezTo>
                    <a:pt x="f443" y="f69"/>
                    <a:pt x="f935" y="f210"/>
                    <a:pt x="f951" y="f210"/>
                  </a:cubicBezTo>
                  <a:cubicBezTo>
                    <a:pt x="f966" y="f967"/>
                    <a:pt x="f968" y="f75"/>
                    <a:pt x="f350" y="f83"/>
                  </a:cubicBezTo>
                  <a:cubicBezTo>
                    <a:pt x="f969" y="f970"/>
                    <a:pt x="f971" y="f970"/>
                    <a:pt x="f817" y="f970"/>
                  </a:cubicBezTo>
                  <a:cubicBezTo>
                    <a:pt x="f972" y="f85"/>
                    <a:pt x="f973" y="f85"/>
                    <a:pt x="f974" y="f87"/>
                  </a:cubicBezTo>
                  <a:cubicBezTo>
                    <a:pt x="f246" y="f87"/>
                    <a:pt x="f975" y="f88"/>
                    <a:pt x="f976" y="f88"/>
                  </a:cubicBezTo>
                  <a:cubicBezTo>
                    <a:pt x="f977" y="f865"/>
                    <a:pt x="f837" y="f865"/>
                    <a:pt x="f819" y="f90"/>
                  </a:cubicBezTo>
                  <a:cubicBezTo>
                    <a:pt x="f832" y="f90"/>
                    <a:pt x="f838" y="f92"/>
                    <a:pt x="f978" y="f92"/>
                  </a:cubicBezTo>
                  <a:cubicBezTo>
                    <a:pt x="f347" y="f94"/>
                    <a:pt x="f821" y="f222"/>
                    <a:pt x="f823" y="f222"/>
                  </a:cubicBezTo>
                  <a:cubicBezTo>
                    <a:pt x="f824" y="f96"/>
                    <a:pt x="f828" y="f96"/>
                    <a:pt x="f825" y="f98"/>
                  </a:cubicBezTo>
                  <a:cubicBezTo>
                    <a:pt x="f979" y="f98"/>
                    <a:pt x="f980" y="f100"/>
                    <a:pt x="f981" y="f101"/>
                  </a:cubicBezTo>
                  <a:cubicBezTo>
                    <a:pt x="f244" y="f103"/>
                    <a:pt x="f982" y="f103"/>
                    <a:pt x="f343" y="f105"/>
                  </a:cubicBezTo>
                  <a:cubicBezTo>
                    <a:pt x="f983" y="f105"/>
                    <a:pt x="f984" y="f106"/>
                    <a:pt x="f962" y="f294"/>
                  </a:cubicBezTo>
                  <a:cubicBezTo>
                    <a:pt x="f339" y="f293"/>
                    <a:pt x="f985" y="f293"/>
                    <a:pt x="f963" y="f929"/>
                  </a:cubicBezTo>
                  <a:cubicBezTo>
                    <a:pt x="f110" y="f291"/>
                    <a:pt x="f337" y="f986"/>
                    <a:pt x="f987" y="f226"/>
                  </a:cubicBezTo>
                  <a:cubicBezTo>
                    <a:pt x="f841" y="f226"/>
                    <a:pt x="f964" y="f309"/>
                    <a:pt x="f335" y="f309"/>
                  </a:cubicBezTo>
                  <a:cubicBezTo>
                    <a:pt x="f988" y="f311"/>
                    <a:pt x="f264" y="f284"/>
                    <a:pt x="f268" y="f313"/>
                  </a:cubicBezTo>
                  <a:cubicBezTo>
                    <a:pt x="f242" y="f317"/>
                    <a:pt x="f238" y="f230"/>
                    <a:pt x="f324" y="f234"/>
                  </a:cubicBezTo>
                  <a:cubicBezTo>
                    <a:pt x="f317" y="f276"/>
                    <a:pt x="f226" y="f135"/>
                    <a:pt x="f105" y="f985"/>
                  </a:cubicBezTo>
                  <a:cubicBezTo>
                    <a:pt x="f94" y="f345"/>
                    <a:pt x="f85" y="f978"/>
                    <a:pt x="f864" y="f834"/>
                  </a:cubicBezTo>
                  <a:cubicBezTo>
                    <a:pt x="f77" y="f133"/>
                    <a:pt x="f75" y="f815"/>
                    <a:pt x="f73" y="f989"/>
                  </a:cubicBezTo>
                  <a:cubicBezTo>
                    <a:pt x="f848" y="f990"/>
                    <a:pt x="f69" y="f121"/>
                    <a:pt x="f861" y="f991"/>
                  </a:cubicBezTo>
                  <a:cubicBezTo>
                    <a:pt x="f205" y="f383"/>
                    <a:pt x="f203" y="f382"/>
                    <a:pt x="f201" y="f380"/>
                  </a:cubicBezTo>
                  <a:cubicBezTo>
                    <a:pt x="f992" y="f378"/>
                    <a:pt x="f67" y="f993"/>
                    <a:pt x="f194" y="f373"/>
                  </a:cubicBezTo>
                  <a:cubicBezTo>
                    <a:pt x="f188" y="f994"/>
                    <a:pt x="f995" y="f443"/>
                    <a:pt x="f53" y="f996"/>
                  </a:cubicBezTo>
                  <a:cubicBezTo>
                    <a:pt x="f47" y="f954"/>
                    <a:pt x="f43" y="f932"/>
                    <a:pt x="f41" y="f388"/>
                  </a:cubicBezTo>
                  <a:cubicBezTo>
                    <a:pt x="f151" y="f997"/>
                    <a:pt x="f39" y="f118"/>
                    <a:pt x="f154" y="f113"/>
                  </a:cubicBezTo>
                  <a:cubicBezTo>
                    <a:pt x="f998" y="f790"/>
                    <a:pt x="f35" y="f126"/>
                    <a:pt x="f164" y="f999"/>
                  </a:cubicBezTo>
                  <a:cubicBezTo>
                    <a:pt x="f879" y="f111"/>
                    <a:pt x="f1000" y="f795"/>
                    <a:pt x="f16" y="f404"/>
                  </a:cubicBezTo>
                  <a:cubicBezTo>
                    <a:pt x="f15" y="f396"/>
                    <a:pt x="f14" y="f91"/>
                    <a:pt x="f15" y="f1001"/>
                  </a:cubicBezTo>
                  <a:cubicBezTo>
                    <a:pt x="f15" y="f1002"/>
                    <a:pt x="f15" y="f46"/>
                    <a:pt x="f11" y="f34"/>
                  </a:cubicBezTo>
                  <a:cubicBezTo>
                    <a:pt x="f11" y="f494"/>
                    <a:pt x="f9" y="f30"/>
                    <a:pt x="f9" y="f28"/>
                  </a:cubicBezTo>
                  <a:cubicBezTo>
                    <a:pt x="f9" y="f26"/>
                    <a:pt x="f7" y="f24"/>
                    <a:pt x="f7" y="f24"/>
                  </a:cubicBezTo>
                  <a:cubicBezTo>
                    <a:pt x="f7" y="f514"/>
                    <a:pt x="f7" y="f916"/>
                    <a:pt x="f9" y="f10"/>
                  </a:cubicBezTo>
                  <a:close/>
                  <a:moveTo>
                    <a:pt x="f437" y="f198"/>
                  </a:moveTo>
                  <a:cubicBezTo>
                    <a:pt x="f385" y="f193"/>
                    <a:pt x="f692" y="f211"/>
                    <a:pt x="f690" y="f191"/>
                  </a:cubicBezTo>
                  <a:lnTo>
                    <a:pt x="f437" y="f198"/>
                  </a:lnTo>
                  <a:close/>
                </a:path>
              </a:pathLst>
            </a:custGeom>
            <a:solidFill>
              <a:srgbClr val="A6A6A6">
                <a:alpha val="1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</p:grpSp>
      <p:sp>
        <p:nvSpPr>
          <p:cNvPr id="5" name="Freeform 12"/>
          <p:cNvSpPr/>
          <p:nvPr/>
        </p:nvSpPr>
        <p:spPr>
          <a:xfrm rot="16200004">
            <a:off x="10572805" y="5164302"/>
            <a:ext cx="1642847" cy="1744547"/>
          </a:xfrm>
          <a:custGeom>
            <a:avLst/>
            <a:gdLst>
              <a:gd name="f0" fmla="val 10800000"/>
              <a:gd name="f1" fmla="val 5400000"/>
              <a:gd name="f2" fmla="val 360"/>
              <a:gd name="f3" fmla="val 180"/>
              <a:gd name="f4" fmla="val w"/>
              <a:gd name="f5" fmla="val h"/>
              <a:gd name="f6" fmla="val 0"/>
              <a:gd name="f7" fmla="val 892"/>
              <a:gd name="f8" fmla="val 948"/>
              <a:gd name="f9" fmla="val 887"/>
              <a:gd name="f10" fmla="val 439"/>
              <a:gd name="f11" fmla="val 880"/>
              <a:gd name="f12" fmla="val 436"/>
              <a:gd name="f13" fmla="val 873"/>
              <a:gd name="f14" fmla="val 434"/>
              <a:gd name="f15" fmla="val 866"/>
              <a:gd name="f16" fmla="val 432"/>
              <a:gd name="f17" fmla="val 871"/>
              <a:gd name="f18" fmla="val 433"/>
              <a:gd name="f19" fmla="val 876"/>
              <a:gd name="f20" fmla="val 881"/>
              <a:gd name="f21" fmla="val 886"/>
              <a:gd name="f22" fmla="val 435"/>
              <a:gd name="f23" fmla="val 430"/>
              <a:gd name="f24" fmla="val 429"/>
              <a:gd name="f25" fmla="val 885"/>
              <a:gd name="f26" fmla="val 427"/>
              <a:gd name="f27" fmla="val 426"/>
              <a:gd name="f28" fmla="val 425"/>
              <a:gd name="f29" fmla="val 878"/>
              <a:gd name="f30" fmla="val 423"/>
              <a:gd name="f31" fmla="val 420"/>
              <a:gd name="f32" fmla="val 864"/>
              <a:gd name="f33" fmla="val 418"/>
              <a:gd name="f34" fmla="val 859"/>
              <a:gd name="f35" fmla="val 417"/>
              <a:gd name="f36" fmla="val 854"/>
              <a:gd name="f37" fmla="val 416"/>
              <a:gd name="f38" fmla="val 849"/>
              <a:gd name="f39" fmla="val 414"/>
              <a:gd name="f40" fmla="val 845"/>
              <a:gd name="f41" fmla="val 842"/>
              <a:gd name="f42" fmla="val 413"/>
              <a:gd name="f43" fmla="val 839"/>
              <a:gd name="f44" fmla="val 412"/>
              <a:gd name="f45" fmla="val 835"/>
              <a:gd name="f46" fmla="val 411"/>
              <a:gd name="f47" fmla="val 832"/>
              <a:gd name="f48" fmla="val 829"/>
              <a:gd name="f49" fmla="val 410"/>
              <a:gd name="f50" fmla="val 825"/>
              <a:gd name="f51" fmla="val 409"/>
              <a:gd name="f52" fmla="val 822"/>
              <a:gd name="f53" fmla="val 818"/>
              <a:gd name="f54" fmla="val 408"/>
              <a:gd name="f55" fmla="val 817"/>
              <a:gd name="f56" fmla="val 815"/>
              <a:gd name="f57" fmla="val 813"/>
              <a:gd name="f58" fmla="val 809"/>
              <a:gd name="f59" fmla="val 407"/>
              <a:gd name="f60" fmla="val 804"/>
              <a:gd name="f61" fmla="val 799"/>
              <a:gd name="f62" fmla="val 811"/>
              <a:gd name="f63" fmla="val 406"/>
              <a:gd name="f64" fmla="val 824"/>
              <a:gd name="f65" fmla="val 837"/>
              <a:gd name="f66" fmla="val 847"/>
              <a:gd name="f67" fmla="val 851"/>
              <a:gd name="f68" fmla="val 841"/>
              <a:gd name="f69" fmla="val 397"/>
              <a:gd name="f70" fmla="val 826"/>
              <a:gd name="f71" fmla="val 400"/>
              <a:gd name="f72" fmla="val 396"/>
              <a:gd name="f73" fmla="val 798"/>
              <a:gd name="f74" fmla="val 395"/>
              <a:gd name="f75" fmla="val 783"/>
              <a:gd name="f76" fmla="val 767"/>
              <a:gd name="f77" fmla="val 398"/>
              <a:gd name="f78" fmla="val 782"/>
              <a:gd name="f79" fmla="val 394"/>
              <a:gd name="f80" fmla="val 797"/>
              <a:gd name="f81" fmla="val 393"/>
              <a:gd name="f82" fmla="val 392"/>
              <a:gd name="f83" fmla="val 820"/>
              <a:gd name="f84" fmla="val 828"/>
              <a:gd name="f85" fmla="val 840"/>
              <a:gd name="f86" fmla="val 391"/>
              <a:gd name="f87" fmla="val 843"/>
              <a:gd name="f88" fmla="val 390"/>
              <a:gd name="f89" fmla="val 389"/>
              <a:gd name="f90" fmla="val 388"/>
              <a:gd name="f91" fmla="val 838"/>
              <a:gd name="f92" fmla="val 387"/>
              <a:gd name="f93" fmla="val 836"/>
              <a:gd name="f94" fmla="val 385"/>
              <a:gd name="f95" fmla="val 819"/>
              <a:gd name="f96" fmla="val 382"/>
              <a:gd name="f97" fmla="val 806"/>
              <a:gd name="f98" fmla="val 801"/>
              <a:gd name="f99" fmla="val 796"/>
              <a:gd name="f100" fmla="val 383"/>
              <a:gd name="f101" fmla="val 379"/>
              <a:gd name="f102" fmla="val 378"/>
              <a:gd name="f103" fmla="val 380"/>
              <a:gd name="f104" fmla="val 855"/>
              <a:gd name="f105" fmla="val 377"/>
              <a:gd name="f106" fmla="val 381"/>
              <a:gd name="f107" fmla="val 877"/>
              <a:gd name="f108" fmla="val 883"/>
              <a:gd name="f109" fmla="val 889"/>
              <a:gd name="f110" fmla="val 852"/>
              <a:gd name="f111" fmla="val 369"/>
              <a:gd name="f112" fmla="val 814"/>
              <a:gd name="f113" fmla="val 362"/>
              <a:gd name="f114" fmla="val 777"/>
              <a:gd name="f115" fmla="val 374"/>
              <a:gd name="f116" fmla="val 756"/>
              <a:gd name="f117" fmla="val 376"/>
              <a:gd name="f118" fmla="val 735"/>
              <a:gd name="f119" fmla="val 715"/>
              <a:gd name="f120" fmla="val 709"/>
              <a:gd name="f121" fmla="val 703"/>
              <a:gd name="f122" fmla="val 696"/>
              <a:gd name="f123" fmla="val 722"/>
              <a:gd name="f124" fmla="val 386"/>
              <a:gd name="f125" fmla="val 743"/>
              <a:gd name="f126" fmla="val 751"/>
              <a:gd name="f127" fmla="val 759"/>
              <a:gd name="f128" fmla="val 375"/>
              <a:gd name="f129" fmla="val 761"/>
              <a:gd name="f130" fmla="val 763"/>
              <a:gd name="f131" fmla="val 373"/>
              <a:gd name="f132" fmla="val 766"/>
              <a:gd name="f133" fmla="val 372"/>
              <a:gd name="f134" fmla="val 768"/>
              <a:gd name="f135" fmla="val 771"/>
              <a:gd name="f136" fmla="val 371"/>
              <a:gd name="f137" fmla="val 774"/>
              <a:gd name="f138" fmla="val 780"/>
              <a:gd name="f139" fmla="val 787"/>
              <a:gd name="f140" fmla="val 370"/>
              <a:gd name="f141" fmla="val 794"/>
              <a:gd name="f142" fmla="val 368"/>
              <a:gd name="f143" fmla="val 800"/>
              <a:gd name="f144" fmla="val 367"/>
              <a:gd name="f145" fmla="val 366"/>
              <a:gd name="f146" fmla="val 365"/>
              <a:gd name="f147" fmla="val 853"/>
              <a:gd name="f148" fmla="val 363"/>
              <a:gd name="f149" fmla="val 869"/>
              <a:gd name="f150" fmla="val 875"/>
              <a:gd name="f151" fmla="val 364"/>
              <a:gd name="f152" fmla="val 358"/>
              <a:gd name="f153" fmla="val 354"/>
              <a:gd name="f154" fmla="val 812"/>
              <a:gd name="f155" fmla="val 808"/>
              <a:gd name="f156" fmla="val 803"/>
              <a:gd name="f157" fmla="val 355"/>
              <a:gd name="f158" fmla="val 356"/>
              <a:gd name="f159" fmla="val 789"/>
              <a:gd name="f160" fmla="val 357"/>
              <a:gd name="f161" fmla="val 775"/>
              <a:gd name="f162" fmla="val 361"/>
              <a:gd name="f163" fmla="val 772"/>
              <a:gd name="f164" fmla="val 770"/>
              <a:gd name="f165" fmla="val 764"/>
              <a:gd name="f166" fmla="val 762"/>
              <a:gd name="f167" fmla="val 752"/>
              <a:gd name="f168" fmla="val 745"/>
              <a:gd name="f169" fmla="val 738"/>
              <a:gd name="f170" fmla="val 730"/>
              <a:gd name="f171" fmla="val 721"/>
              <a:gd name="f172" fmla="val 713"/>
              <a:gd name="f173" fmla="val 712"/>
              <a:gd name="f174" fmla="val 731"/>
              <a:gd name="f175" fmla="val 750"/>
              <a:gd name="f176" fmla="val 353"/>
              <a:gd name="f177" fmla="val 795"/>
              <a:gd name="f178" fmla="val 351"/>
              <a:gd name="f179" fmla="val 346"/>
              <a:gd name="f180" fmla="val 844"/>
              <a:gd name="f181" fmla="val 344"/>
              <a:gd name="f182" fmla="val 816"/>
              <a:gd name="f183" fmla="val 336"/>
              <a:gd name="f184" fmla="val 339"/>
              <a:gd name="f185" fmla="val 348"/>
              <a:gd name="f186" fmla="val 740"/>
              <a:gd name="f187" fmla="val 729"/>
              <a:gd name="f188" fmla="val 742"/>
              <a:gd name="f189" fmla="val 349"/>
              <a:gd name="f190" fmla="val 755"/>
              <a:gd name="f191" fmla="val 340"/>
              <a:gd name="f192" fmla="val 338"/>
              <a:gd name="f193" fmla="val 337"/>
              <a:gd name="f194" fmla="val 335"/>
              <a:gd name="f195" fmla="val 334"/>
              <a:gd name="f196" fmla="val 333"/>
              <a:gd name="f197" fmla="val 332"/>
              <a:gd name="f198" fmla="val 331"/>
              <a:gd name="f199" fmla="val 833"/>
              <a:gd name="f200" fmla="val 328"/>
              <a:gd name="f201" fmla="val 327"/>
              <a:gd name="f202" fmla="val 326"/>
              <a:gd name="f203" fmla="val 807"/>
              <a:gd name="f204" fmla="val 802"/>
              <a:gd name="f205" fmla="val 773"/>
              <a:gd name="f206" fmla="val 330"/>
              <a:gd name="f207" fmla="val 760"/>
              <a:gd name="f208" fmla="val 747"/>
              <a:gd name="f209" fmla="val 786"/>
              <a:gd name="f210" fmla="val 322"/>
              <a:gd name="f211" fmla="val 754"/>
              <a:gd name="f212" fmla="val 320"/>
              <a:gd name="f213" fmla="val 725"/>
              <a:gd name="f214" fmla="val 697"/>
              <a:gd name="f215" fmla="val 347"/>
              <a:gd name="f216" fmla="val 691"/>
              <a:gd name="f217" fmla="val 350"/>
              <a:gd name="f218" fmla="val 684"/>
              <a:gd name="f219" fmla="val 678"/>
              <a:gd name="f220" fmla="val 679"/>
              <a:gd name="f221" fmla="val 680"/>
              <a:gd name="f222" fmla="val 681"/>
              <a:gd name="f223" fmla="val 683"/>
              <a:gd name="f224" fmla="val 352"/>
              <a:gd name="f225" fmla="val 686"/>
              <a:gd name="f226" fmla="val 698"/>
              <a:gd name="f227" fmla="val 343"/>
              <a:gd name="f228" fmla="val 704"/>
              <a:gd name="f229" fmla="val 707"/>
              <a:gd name="f230" fmla="val 711"/>
              <a:gd name="f231" fmla="val 720"/>
              <a:gd name="f232" fmla="val 329"/>
              <a:gd name="f233" fmla="val 737"/>
              <a:gd name="f234" fmla="val 324"/>
              <a:gd name="f235" fmla="val 749"/>
              <a:gd name="f236" fmla="val 319"/>
              <a:gd name="f237" fmla="val 753"/>
              <a:gd name="f238" fmla="val 758"/>
              <a:gd name="f239" fmla="val 317"/>
              <a:gd name="f240" fmla="val 316"/>
              <a:gd name="f241" fmla="val 315"/>
              <a:gd name="f242" fmla="val 314"/>
              <a:gd name="f243" fmla="val 313"/>
              <a:gd name="f244" fmla="val 312"/>
              <a:gd name="f245" fmla="val 311"/>
              <a:gd name="f246" fmla="val 310"/>
              <a:gd name="f247" fmla="val 309"/>
              <a:gd name="f248" fmla="val 784"/>
              <a:gd name="f249" fmla="val 308"/>
              <a:gd name="f250" fmla="val 778"/>
              <a:gd name="f251" fmla="val 757"/>
              <a:gd name="f252" fmla="val 746"/>
              <a:gd name="f253" fmla="val 744"/>
              <a:gd name="f254" fmla="val 741"/>
              <a:gd name="f255" fmla="val 739"/>
              <a:gd name="f256" fmla="val 726"/>
              <a:gd name="f257" fmla="val 318"/>
              <a:gd name="f258" fmla="val 717"/>
              <a:gd name="f259" fmla="val 323"/>
              <a:gd name="f260" fmla="val 325"/>
              <a:gd name="f261" fmla="val 702"/>
              <a:gd name="f262" fmla="val 341"/>
              <a:gd name="f263" fmla="val 676"/>
              <a:gd name="f264" fmla="val 342"/>
              <a:gd name="f265" fmla="val 672"/>
              <a:gd name="f266" fmla="val 668"/>
              <a:gd name="f267" fmla="val 664"/>
              <a:gd name="f268" fmla="val 690"/>
              <a:gd name="f269" fmla="val 718"/>
              <a:gd name="f270" fmla="val 295"/>
              <a:gd name="f271" fmla="val 286"/>
              <a:gd name="f272" fmla="val 265"/>
              <a:gd name="f273" fmla="val 269"/>
              <a:gd name="f274" fmla="val 827"/>
              <a:gd name="f275" fmla="val 260"/>
              <a:gd name="f276" fmla="val 264"/>
              <a:gd name="f277" fmla="val 268"/>
              <a:gd name="f278" fmla="val 781"/>
              <a:gd name="f279" fmla="val 270"/>
              <a:gd name="f280" fmla="val 273"/>
              <a:gd name="f281" fmla="val 272"/>
              <a:gd name="f282" fmla="val 271"/>
              <a:gd name="f283" fmla="val 779"/>
              <a:gd name="f284" fmla="val 788"/>
              <a:gd name="f285" fmla="val 266"/>
              <a:gd name="f286" fmla="val 793"/>
              <a:gd name="f287" fmla="val 792"/>
              <a:gd name="f288" fmla="val 263"/>
              <a:gd name="f289" fmla="val 259"/>
              <a:gd name="f290" fmla="val 255"/>
              <a:gd name="f291" fmla="val 831"/>
              <a:gd name="f292" fmla="val 254"/>
              <a:gd name="f293" fmla="val 253"/>
              <a:gd name="f294" fmla="val 252"/>
              <a:gd name="f295" fmla="val 251"/>
              <a:gd name="f296" fmla="val 250"/>
              <a:gd name="f297" fmla="val 810"/>
              <a:gd name="f298" fmla="val 256"/>
              <a:gd name="f299" fmla="val 776"/>
              <a:gd name="f300" fmla="val 258"/>
              <a:gd name="f301" fmla="val 765"/>
              <a:gd name="f302" fmla="val 261"/>
              <a:gd name="f303" fmla="val 262"/>
              <a:gd name="f304" fmla="val 276"/>
              <a:gd name="f305" fmla="val 277"/>
              <a:gd name="f306" fmla="val 279"/>
              <a:gd name="f307" fmla="val 281"/>
              <a:gd name="f308" fmla="val 284"/>
              <a:gd name="f309" fmla="val 289"/>
              <a:gd name="f310" fmla="val 694"/>
              <a:gd name="f311" fmla="val 293"/>
              <a:gd name="f312" fmla="val 305"/>
              <a:gd name="f313" fmla="val 652"/>
              <a:gd name="f314" fmla="val 631"/>
              <a:gd name="f315" fmla="val 622"/>
              <a:gd name="f316" fmla="val 611"/>
              <a:gd name="f317" fmla="val 601"/>
              <a:gd name="f318" fmla="val 597"/>
              <a:gd name="f319" fmla="val 593"/>
              <a:gd name="f320" fmla="val 589"/>
              <a:gd name="f321" fmla="val 587"/>
              <a:gd name="f322" fmla="val 585"/>
              <a:gd name="f323" fmla="val 583"/>
              <a:gd name="f324" fmla="val 576"/>
              <a:gd name="f325" fmla="val 568"/>
              <a:gd name="f326" fmla="val 561"/>
              <a:gd name="f327" fmla="val 384"/>
              <a:gd name="f328" fmla="val 571"/>
              <a:gd name="f329" fmla="val 582"/>
              <a:gd name="f330" fmla="val 592"/>
              <a:gd name="f331" fmla="val 603"/>
              <a:gd name="f332" fmla="val 609"/>
              <a:gd name="f333" fmla="val 619"/>
              <a:gd name="f334" fmla="val 629"/>
              <a:gd name="f335" fmla="val 639"/>
              <a:gd name="f336" fmla="val 648"/>
              <a:gd name="f337" fmla="val 302"/>
              <a:gd name="f338" fmla="val 666"/>
              <a:gd name="f339" fmla="val 304"/>
              <a:gd name="f340" fmla="val 670"/>
              <a:gd name="f341" fmla="val 285"/>
              <a:gd name="f342" fmla="val 693"/>
              <a:gd name="f343" fmla="val 705"/>
              <a:gd name="f344" fmla="val 243"/>
              <a:gd name="f345" fmla="val 235"/>
              <a:gd name="f346" fmla="val 228"/>
              <a:gd name="f347" fmla="val 226"/>
              <a:gd name="f348" fmla="val 225"/>
              <a:gd name="f349" fmla="val 223"/>
              <a:gd name="f350" fmla="val 727"/>
              <a:gd name="f351" fmla="val 714"/>
              <a:gd name="f352" fmla="val 245"/>
              <a:gd name="f353" fmla="val 700"/>
              <a:gd name="f354" fmla="val 687"/>
              <a:gd name="f355" fmla="val 674"/>
              <a:gd name="f356" fmla="val 675"/>
              <a:gd name="f357" fmla="val 267"/>
              <a:gd name="f358" fmla="val 685"/>
              <a:gd name="f359" fmla="val 688"/>
              <a:gd name="f360" fmla="val 695"/>
              <a:gd name="f361" fmla="val 247"/>
              <a:gd name="f362" fmla="val 710"/>
              <a:gd name="f363" fmla="val 244"/>
              <a:gd name="f364" fmla="val 242"/>
              <a:gd name="f365" fmla="val 241"/>
              <a:gd name="f366" fmla="val 240"/>
              <a:gd name="f367" fmla="val 716"/>
              <a:gd name="f368" fmla="val 239"/>
              <a:gd name="f369" fmla="val 238"/>
              <a:gd name="f370" fmla="val 237"/>
              <a:gd name="f371" fmla="val 236"/>
              <a:gd name="f372" fmla="val 232"/>
              <a:gd name="f373" fmla="val 732"/>
              <a:gd name="f374" fmla="val 230"/>
              <a:gd name="f375" fmla="val 224"/>
              <a:gd name="f376" fmla="val 748"/>
              <a:gd name="f377" fmla="val 219"/>
              <a:gd name="f378" fmla="val 214"/>
              <a:gd name="f379" fmla="val 213"/>
              <a:gd name="f380" fmla="val 211"/>
              <a:gd name="f381" fmla="val 210"/>
              <a:gd name="f382" fmla="val 212"/>
              <a:gd name="f383" fmla="val 215"/>
              <a:gd name="f384" fmla="val 733"/>
              <a:gd name="f385" fmla="val 218"/>
              <a:gd name="f386" fmla="val 728"/>
              <a:gd name="f387" fmla="val 220"/>
              <a:gd name="f388" fmla="val 723"/>
              <a:gd name="f389" fmla="val 227"/>
              <a:gd name="f390" fmla="val 231"/>
              <a:gd name="f391" fmla="val 249"/>
              <a:gd name="f392" fmla="val 669"/>
              <a:gd name="f393" fmla="val 665"/>
              <a:gd name="f394" fmla="val 661"/>
              <a:gd name="f395" fmla="val 658"/>
              <a:gd name="f396" fmla="val 657"/>
              <a:gd name="f397" fmla="val 655"/>
              <a:gd name="f398" fmla="val 654"/>
              <a:gd name="f399" fmla="val 649"/>
              <a:gd name="f400" fmla="val 275"/>
              <a:gd name="f401" fmla="val 643"/>
              <a:gd name="f402" fmla="val 638"/>
              <a:gd name="f403" fmla="val 630"/>
              <a:gd name="f404" fmla="val 288"/>
              <a:gd name="f405" fmla="val 623"/>
              <a:gd name="f406" fmla="val 294"/>
              <a:gd name="f407" fmla="val 616"/>
              <a:gd name="f408" fmla="val 300"/>
              <a:gd name="f409" fmla="val 604"/>
              <a:gd name="f410" fmla="val 581"/>
              <a:gd name="f411" fmla="val 580"/>
              <a:gd name="f412" fmla="val 579"/>
              <a:gd name="f413" fmla="val 578"/>
              <a:gd name="f414" fmla="val 574"/>
              <a:gd name="f415" fmla="val 572"/>
              <a:gd name="f416" fmla="val 570"/>
              <a:gd name="f417" fmla="val 569"/>
              <a:gd name="f418" fmla="val 566"/>
              <a:gd name="f419" fmla="val 564"/>
              <a:gd name="f420" fmla="val 562"/>
              <a:gd name="f421" fmla="val 345"/>
              <a:gd name="f422" fmla="val 556"/>
              <a:gd name="f423" fmla="val 551"/>
              <a:gd name="f424" fmla="val 547"/>
              <a:gd name="f425" fmla="val 359"/>
              <a:gd name="f426" fmla="val 538"/>
              <a:gd name="f427" fmla="val 528"/>
              <a:gd name="f428" fmla="val 519"/>
              <a:gd name="f429" fmla="val 537"/>
              <a:gd name="f430" fmla="val 554"/>
              <a:gd name="f431" fmla="val 632"/>
              <a:gd name="f432" fmla="val 642"/>
              <a:gd name="f433" fmla="val 650"/>
              <a:gd name="f434" fmla="val 659"/>
              <a:gd name="f435" fmla="val 217"/>
              <a:gd name="f436" fmla="val 194"/>
              <a:gd name="f437" fmla="val 186"/>
              <a:gd name="f438" fmla="val 178"/>
              <a:gd name="f439" fmla="val 177"/>
              <a:gd name="f440" fmla="val 183"/>
              <a:gd name="f441" fmla="val 190"/>
              <a:gd name="f442" fmla="val 209"/>
              <a:gd name="f443" fmla="val 653"/>
              <a:gd name="f444" fmla="val 229"/>
              <a:gd name="f445" fmla="val 628"/>
              <a:gd name="f446" fmla="val 621"/>
              <a:gd name="f447" fmla="val 615"/>
              <a:gd name="f448" fmla="val 608"/>
              <a:gd name="f449" fmla="val 248"/>
              <a:gd name="f450" fmla="val 633"/>
              <a:gd name="f451" fmla="val 246"/>
              <a:gd name="f452" fmla="val 634"/>
              <a:gd name="f453" fmla="val 641"/>
              <a:gd name="f454" fmla="val 647"/>
              <a:gd name="f455" fmla="val 656"/>
              <a:gd name="f456" fmla="val 677"/>
              <a:gd name="f457" fmla="val 195"/>
              <a:gd name="f458" fmla="val 184"/>
              <a:gd name="f459" fmla="val 179"/>
              <a:gd name="f460" fmla="val 175"/>
              <a:gd name="f461" fmla="val 173"/>
              <a:gd name="f462" fmla="val 172"/>
              <a:gd name="f463" fmla="val 166"/>
              <a:gd name="f464" fmla="val 165"/>
              <a:gd name="f465" fmla="val 164"/>
              <a:gd name="f466" fmla="val 163"/>
              <a:gd name="f467" fmla="val 168"/>
              <a:gd name="f468" fmla="val 169"/>
              <a:gd name="f469" fmla="val 174"/>
              <a:gd name="f470" fmla="val 176"/>
              <a:gd name="f471" fmla="val 689"/>
              <a:gd name="f472" fmla="val 191"/>
              <a:gd name="f473" fmla="val 198"/>
              <a:gd name="f474" fmla="val 626"/>
              <a:gd name="f475" fmla="val 614"/>
              <a:gd name="f476" fmla="val 602"/>
              <a:gd name="f477" fmla="val 591"/>
              <a:gd name="f478" fmla="val 586"/>
              <a:gd name="f479" fmla="val 280"/>
              <a:gd name="f480" fmla="val 573"/>
              <a:gd name="f481" fmla="val 287"/>
              <a:gd name="f482" fmla="val 290"/>
              <a:gd name="f483" fmla="val 292"/>
              <a:gd name="f484" fmla="val 565"/>
              <a:gd name="f485" fmla="val 563"/>
              <a:gd name="f486" fmla="val 298"/>
              <a:gd name="f487" fmla="val 560"/>
              <a:gd name="f488" fmla="val 558"/>
              <a:gd name="f489" fmla="val 306"/>
              <a:gd name="f490" fmla="val 612"/>
              <a:gd name="f491" fmla="val 637"/>
              <a:gd name="f492" fmla="val 662"/>
              <a:gd name="f493" fmla="val 201"/>
              <a:gd name="f494" fmla="val 196"/>
              <a:gd name="f495" fmla="val 724"/>
              <a:gd name="f496" fmla="val 162"/>
              <a:gd name="f497" fmla="val 157"/>
              <a:gd name="f498" fmla="val 139"/>
              <a:gd name="f499" fmla="val 141"/>
              <a:gd name="f500" fmla="val 143"/>
              <a:gd name="f501" fmla="val 145"/>
              <a:gd name="f502" fmla="val 140"/>
              <a:gd name="f503" fmla="val 137"/>
              <a:gd name="f504" fmla="val 136"/>
              <a:gd name="f505" fmla="val 135"/>
              <a:gd name="f506" fmla="val 134"/>
              <a:gd name="f507" fmla="val 133"/>
              <a:gd name="f508" fmla="val 131"/>
              <a:gd name="f509" fmla="val 129"/>
              <a:gd name="f510" fmla="val 127"/>
              <a:gd name="f511" fmla="val 126"/>
              <a:gd name="f512" fmla="val 125"/>
              <a:gd name="f513" fmla="val 128"/>
              <a:gd name="f514" fmla="val 130"/>
              <a:gd name="f515" fmla="val 138"/>
              <a:gd name="f516" fmla="val 147"/>
              <a:gd name="f517" fmla="val 671"/>
              <a:gd name="f518" fmla="val 149"/>
              <a:gd name="f519" fmla="val 150"/>
              <a:gd name="f520" fmla="val 151"/>
              <a:gd name="f521" fmla="val 667"/>
              <a:gd name="f522" fmla="val 152"/>
              <a:gd name="f523" fmla="val 153"/>
              <a:gd name="f524" fmla="val 663"/>
              <a:gd name="f525" fmla="val 154"/>
              <a:gd name="f526" fmla="val 155"/>
              <a:gd name="f527" fmla="val 660"/>
              <a:gd name="f528" fmla="val 158"/>
              <a:gd name="f529" fmla="val 161"/>
              <a:gd name="f530" fmla="val 594"/>
              <a:gd name="f531" fmla="val 182"/>
              <a:gd name="f532" fmla="val 534"/>
              <a:gd name="f533" fmla="val 533"/>
              <a:gd name="f534" fmla="val 530"/>
              <a:gd name="f535" fmla="val 525"/>
              <a:gd name="f536" fmla="val 524"/>
              <a:gd name="f537" fmla="val 522"/>
              <a:gd name="f538" fmla="val 521"/>
              <a:gd name="f539" fmla="val 257"/>
              <a:gd name="f540" fmla="val 518"/>
              <a:gd name="f541" fmla="val 516"/>
              <a:gd name="f542" fmla="val 514"/>
              <a:gd name="f543" fmla="val 512"/>
              <a:gd name="f544" fmla="val 510"/>
              <a:gd name="f545" fmla="val 492"/>
              <a:gd name="f546" fmla="val 475"/>
              <a:gd name="f547" fmla="val 458"/>
              <a:gd name="f548" fmla="val 455"/>
              <a:gd name="f549" fmla="val 453"/>
              <a:gd name="f550" fmla="val 450"/>
              <a:gd name="f551" fmla="val 401"/>
              <a:gd name="f552" fmla="val 403"/>
              <a:gd name="f553" fmla="val 440"/>
              <a:gd name="f554" fmla="val 446"/>
              <a:gd name="f555" fmla="val 457"/>
              <a:gd name="f556" fmla="val 431"/>
              <a:gd name="f557" fmla="val 441"/>
              <a:gd name="f558" fmla="val 444"/>
              <a:gd name="f559" fmla="val 493"/>
              <a:gd name="f560" fmla="val 517"/>
              <a:gd name="f561" fmla="val 193"/>
              <a:gd name="f562" fmla="val 645"/>
              <a:gd name="f563" fmla="val 118"/>
              <a:gd name="f564" fmla="val 107"/>
              <a:gd name="f565" fmla="val 651"/>
              <a:gd name="f566" fmla="val 112"/>
              <a:gd name="f567" fmla="val 115"/>
              <a:gd name="f568" fmla="val 567"/>
              <a:gd name="f569" fmla="val 167"/>
              <a:gd name="f570" fmla="val 117"/>
              <a:gd name="f571" fmla="val 105"/>
              <a:gd name="f572" fmla="val 93"/>
              <a:gd name="f573" fmla="val 98"/>
              <a:gd name="f574" fmla="val 636"/>
              <a:gd name="f575" fmla="val 102"/>
              <a:gd name="f576" fmla="val 627"/>
              <a:gd name="f577" fmla="val 111"/>
              <a:gd name="f578" fmla="val 584"/>
              <a:gd name="f579" fmla="val 542"/>
              <a:gd name="f580" fmla="val 511"/>
              <a:gd name="f581" fmla="val 207"/>
              <a:gd name="f582" fmla="val 497"/>
              <a:gd name="f583" fmla="val 481"/>
              <a:gd name="f584" fmla="val 468"/>
              <a:gd name="f585" fmla="val 448"/>
              <a:gd name="f586" fmla="val 421"/>
              <a:gd name="f587" fmla="val 443"/>
              <a:gd name="f588" fmla="val 470"/>
              <a:gd name="f589" fmla="val 472"/>
              <a:gd name="f590" fmla="val 474"/>
              <a:gd name="f591" fmla="val 466"/>
              <a:gd name="f592" fmla="val 461"/>
              <a:gd name="f593" fmla="val 405"/>
              <a:gd name="f594" fmla="val 442"/>
              <a:gd name="f595" fmla="val 465"/>
              <a:gd name="f596" fmla="val 490"/>
              <a:gd name="f597" fmla="val 192"/>
              <a:gd name="f598" fmla="val 119"/>
              <a:gd name="f599" fmla="val 99"/>
              <a:gd name="f600" fmla="val 605"/>
              <a:gd name="f601" fmla="val 79"/>
              <a:gd name="f602" fmla="val 577"/>
              <a:gd name="f603" fmla="val 90"/>
              <a:gd name="f604" fmla="val 110"/>
              <a:gd name="f605" fmla="val 531"/>
              <a:gd name="f606" fmla="val 526"/>
              <a:gd name="f607" fmla="val 529"/>
              <a:gd name="f608" fmla="val 132"/>
              <a:gd name="f609" fmla="val 532"/>
              <a:gd name="f610" fmla="val 535"/>
              <a:gd name="f611" fmla="val 106"/>
              <a:gd name="f612" fmla="val 86"/>
              <a:gd name="f613" fmla="val 65"/>
              <a:gd name="f614" fmla="val 69"/>
              <a:gd name="f615" fmla="val 75"/>
              <a:gd name="f616" fmla="val 81"/>
              <a:gd name="f617" fmla="val 85"/>
              <a:gd name="f618" fmla="val 89"/>
              <a:gd name="f619" fmla="val 549"/>
              <a:gd name="f620" fmla="val 100"/>
              <a:gd name="f621" fmla="val 540"/>
              <a:gd name="f622" fmla="val 108"/>
              <a:gd name="f623" fmla="val 520"/>
              <a:gd name="f624" fmla="val 124"/>
              <a:gd name="f625" fmla="val 508"/>
              <a:gd name="f626" fmla="val 498"/>
              <a:gd name="f627" fmla="val 144"/>
              <a:gd name="f628" fmla="val 494"/>
              <a:gd name="f629" fmla="val 491"/>
              <a:gd name="f630" fmla="val 487"/>
              <a:gd name="f631" fmla="val 477"/>
              <a:gd name="f632" fmla="val 459"/>
              <a:gd name="f633" fmla="val 189"/>
              <a:gd name="f634" fmla="val 456"/>
              <a:gd name="f635" fmla="val 454"/>
              <a:gd name="f636" fmla="val 197"/>
              <a:gd name="f637" fmla="val 451"/>
              <a:gd name="f638" fmla="val 428"/>
              <a:gd name="f639" fmla="val 233"/>
              <a:gd name="f640" fmla="val 321"/>
              <a:gd name="f641" fmla="val 402"/>
              <a:gd name="f642" fmla="val 415"/>
              <a:gd name="f643" fmla="val 452"/>
              <a:gd name="f644" fmla="val 296"/>
              <a:gd name="f645" fmla="val 142"/>
              <a:gd name="f646" fmla="val 469"/>
              <a:gd name="f647" fmla="val 485"/>
              <a:gd name="f648" fmla="val 499"/>
              <a:gd name="f649" fmla="val 92"/>
              <a:gd name="f650" fmla="val 72"/>
              <a:gd name="f651" fmla="val 509"/>
              <a:gd name="f652" fmla="val 71"/>
              <a:gd name="f653" fmla="val 507"/>
              <a:gd name="f654" fmla="val 68"/>
              <a:gd name="f655" fmla="val 500"/>
              <a:gd name="f656" fmla="val 76"/>
              <a:gd name="f657" fmla="val 84"/>
              <a:gd name="f658" fmla="val 495"/>
              <a:gd name="f659" fmla="val 502"/>
              <a:gd name="f660" fmla="val 70"/>
              <a:gd name="f661" fmla="val 58"/>
              <a:gd name="f662" fmla="val 57"/>
              <a:gd name="f663" fmla="val 506"/>
              <a:gd name="f664" fmla="val 56"/>
              <a:gd name="f665" fmla="val 505"/>
              <a:gd name="f666" fmla="val 55"/>
              <a:gd name="f667" fmla="val 87"/>
              <a:gd name="f668" fmla="val 463"/>
              <a:gd name="f669" fmla="val 104"/>
              <a:gd name="f670" fmla="val 114"/>
              <a:gd name="f671" fmla="val 424"/>
              <a:gd name="f672" fmla="val 422"/>
              <a:gd name="f673" fmla="val 278"/>
              <a:gd name="f674" fmla="val 303"/>
              <a:gd name="f675" fmla="val 301"/>
              <a:gd name="f676" fmla="val 299"/>
              <a:gd name="f677" fmla="val 297"/>
              <a:gd name="f678" fmla="val 283"/>
              <a:gd name="f679" fmla="val 282"/>
              <a:gd name="f680" fmla="val 438"/>
              <a:gd name="f681" fmla="val 445"/>
              <a:gd name="f682" fmla="val 447"/>
              <a:gd name="f683" fmla="val 460"/>
              <a:gd name="f684" fmla="val 473"/>
              <a:gd name="f685" fmla="val 216"/>
              <a:gd name="f686" fmla="val 120"/>
              <a:gd name="f687" fmla="val 73"/>
              <a:gd name="f688" fmla="val 35"/>
              <a:gd name="f689" fmla="val 15"/>
              <a:gd name="f690" fmla="val 404"/>
              <a:gd name="f691" fmla="val 14"/>
              <a:gd name="f692" fmla="val 13"/>
              <a:gd name="f693" fmla="val 20"/>
              <a:gd name="f694" fmla="val 26"/>
              <a:gd name="f695" fmla="val 33"/>
              <a:gd name="f696" fmla="val 30"/>
              <a:gd name="f697" fmla="val 27"/>
              <a:gd name="f698" fmla="val 24"/>
              <a:gd name="f699" fmla="val 19"/>
              <a:gd name="f700" fmla="val 9"/>
              <a:gd name="f701" fmla="val 7"/>
              <a:gd name="f702" fmla="val 4"/>
              <a:gd name="f703" fmla="val 2"/>
              <a:gd name="f704" fmla="val 1"/>
              <a:gd name="f705" fmla="val 399"/>
              <a:gd name="f706" fmla="val 16"/>
              <a:gd name="f707" fmla="val 32"/>
              <a:gd name="f708" fmla="val 49"/>
              <a:gd name="f709" fmla="val 74"/>
              <a:gd name="f710" fmla="val 160"/>
              <a:gd name="f711" fmla="val 170"/>
              <a:gd name="f712" fmla="val 203"/>
              <a:gd name="f713" fmla="val 503"/>
              <a:gd name="f714" fmla="val 202"/>
              <a:gd name="f715" fmla="val 204"/>
              <a:gd name="f716" fmla="val 206"/>
              <a:gd name="f717" fmla="val 208"/>
              <a:gd name="f718" fmla="val 23"/>
              <a:gd name="f719" fmla="val 31"/>
              <a:gd name="f720" fmla="val 39"/>
              <a:gd name="f721" fmla="val 47"/>
              <a:gd name="f722" fmla="val 22"/>
              <a:gd name="f723" fmla="val 82"/>
              <a:gd name="f724" fmla="val 88"/>
              <a:gd name="f725" fmla="val 94"/>
              <a:gd name="f726" fmla="val 96"/>
              <a:gd name="f727" fmla="val 103"/>
              <a:gd name="f728" fmla="val 221"/>
              <a:gd name="f729" fmla="val 123"/>
              <a:gd name="f730" fmla="val 187"/>
              <a:gd name="f731" fmla="val 185"/>
              <a:gd name="f732" fmla="val 181"/>
              <a:gd name="f733" fmla="val 476"/>
              <a:gd name="f734" fmla="val 557"/>
              <a:gd name="f735" fmla="val 552"/>
              <a:gd name="f736" fmla="val 541"/>
              <a:gd name="f737" fmla="val 488"/>
              <a:gd name="f738" fmla="val 449"/>
              <a:gd name="f739" fmla="val 146"/>
              <a:gd name="f740" fmla="val 437"/>
              <a:gd name="f741" fmla="val 419"/>
              <a:gd name="f742" fmla="val 122"/>
              <a:gd name="f743" fmla="val 291"/>
              <a:gd name="f744" fmla="val 274"/>
              <a:gd name="f745" fmla="val 109"/>
              <a:gd name="f746" fmla="val 222"/>
              <a:gd name="f747" fmla="val 46"/>
              <a:gd name="f748" fmla="val 60"/>
              <a:gd name="f749" fmla="val 95"/>
              <a:gd name="f750" fmla="val 77"/>
              <a:gd name="f751" fmla="val 80"/>
              <a:gd name="f752" fmla="val 91"/>
              <a:gd name="f753" fmla="val 527"/>
              <a:gd name="f754" fmla="val 546"/>
              <a:gd name="f755" fmla="val 595"/>
              <a:gd name="f756" fmla="val 113"/>
              <a:gd name="f757" fmla="val 97"/>
              <a:gd name="f758" fmla="val 61"/>
              <a:gd name="f759" fmla="val 53"/>
              <a:gd name="f760" fmla="val 50"/>
              <a:gd name="f761" fmla="val 44"/>
              <a:gd name="f762" fmla="val 42"/>
              <a:gd name="f763" fmla="val 37"/>
              <a:gd name="f764" fmla="val 34"/>
              <a:gd name="f765" fmla="val 64"/>
              <a:gd name="f766" fmla="val 17"/>
              <a:gd name="f767" fmla="val 52"/>
              <a:gd name="f768" fmla="val 11"/>
              <a:gd name="f769" fmla="val 10"/>
              <a:gd name="f770" fmla="val 12"/>
              <a:gd name="f771" fmla="val 188"/>
              <a:gd name="f772" fmla="val 18"/>
              <a:gd name="f773" fmla="val 25"/>
              <a:gd name="f774" fmla="val 28"/>
              <a:gd name="f775" fmla="val 36"/>
              <a:gd name="f776" fmla="val 45"/>
              <a:gd name="f777" fmla="val 483"/>
              <a:gd name="f778" fmla="val 600"/>
              <a:gd name="f779" fmla="val 121"/>
              <a:gd name="f780" fmla="val 613"/>
              <a:gd name="f781" fmla="val 618"/>
              <a:gd name="f782" fmla="val 29"/>
              <a:gd name="f783" fmla="val 821"/>
              <a:gd name="f784" fmla="val 834"/>
              <a:gd name="f785" fmla="val 846"/>
              <a:gd name="f786" fmla="val 850"/>
              <a:gd name="f787" fmla="val 861"/>
              <a:gd name="f788" fmla="val 3"/>
              <a:gd name="f789" fmla="val 868"/>
              <a:gd name="f790" fmla="val 863"/>
              <a:gd name="f791" fmla="val 860"/>
              <a:gd name="f792" fmla="val 856"/>
              <a:gd name="f793" fmla="val 156"/>
              <a:gd name="f794" fmla="val 911"/>
              <a:gd name="f795" fmla="val 913"/>
              <a:gd name="f796" fmla="val 914"/>
              <a:gd name="f797" fmla="val 907"/>
              <a:gd name="f798" fmla="val 903"/>
              <a:gd name="f799" fmla="val 899"/>
              <a:gd name="f800" fmla="val 897"/>
              <a:gd name="f801" fmla="val 882"/>
              <a:gd name="f802" fmla="val 872"/>
              <a:gd name="f803" fmla="val 867"/>
              <a:gd name="f804" fmla="val 736"/>
              <a:gd name="f805" fmla="val 200"/>
              <a:gd name="f806" fmla="val 199"/>
              <a:gd name="f807" fmla="val 598"/>
              <a:gd name="f808" fmla="val 596"/>
              <a:gd name="f809" fmla="val 640"/>
              <a:gd name="f810" fmla="val 894"/>
              <a:gd name="f811" fmla="val 915"/>
              <a:gd name="f812" fmla="val 928"/>
              <a:gd name="f813" fmla="val 938"/>
              <a:gd name="f814" fmla="val 942"/>
              <a:gd name="f815" fmla="val 937"/>
              <a:gd name="f816" fmla="val 931"/>
              <a:gd name="f817" fmla="val 932"/>
              <a:gd name="f818" fmla="val 933"/>
              <a:gd name="f819" fmla="val 934"/>
              <a:gd name="f820" fmla="val 920"/>
              <a:gd name="f821" fmla="val 908"/>
              <a:gd name="f822" fmla="val 862"/>
              <a:gd name="f823" fmla="val 307"/>
              <a:gd name="f824" fmla="val 708"/>
              <a:gd name="f825" fmla="val 644"/>
              <a:gd name="f826" fmla="val 620"/>
              <a:gd name="f827" fmla="val 464"/>
              <a:gd name="f828" fmla="val 884"/>
              <a:gd name="f829" fmla="val 879"/>
              <a:gd name="f830" fmla="val 462"/>
              <a:gd name="f831" fmla="val 874"/>
              <a:gd name="f832" fmla="val 870"/>
              <a:gd name="f833" fmla="val 865"/>
              <a:gd name="f834" fmla="val 858"/>
              <a:gd name="f835" fmla="val 857"/>
              <a:gd name="f836" fmla="val 848"/>
              <a:gd name="f837" fmla="val 785"/>
              <a:gd name="f838" fmla="val 553"/>
              <a:gd name="f839" fmla="val 234"/>
              <a:gd name="f840" fmla="val 550"/>
              <a:gd name="f841" fmla="val 543"/>
              <a:gd name="f842" fmla="val 830"/>
              <a:gd name="f843" fmla="val 523"/>
              <a:gd name="f844" fmla="val 617"/>
              <a:gd name="f845" fmla="val 478"/>
              <a:gd name="f846" fmla="val 791"/>
              <a:gd name="f847" fmla="val 479"/>
              <a:gd name="f848" fmla="val 673"/>
              <a:gd name="f849" fmla="val 625"/>
              <a:gd name="f850" fmla="val 646"/>
              <a:gd name="f851" fmla="val 486"/>
              <a:gd name="f852" fmla="val 682"/>
              <a:gd name="f853" fmla="val 539"/>
              <a:gd name="f854" fmla="val 545"/>
              <a:gd name="f855" fmla="val 544"/>
              <a:gd name="f856" fmla="val 699"/>
              <a:gd name="f857" fmla="val 513"/>
              <a:gd name="f858" fmla="val 504"/>
              <a:gd name="f859" fmla="val 501"/>
              <a:gd name="f860" fmla="val 496"/>
              <a:gd name="f861" fmla="val 484"/>
              <a:gd name="f862" fmla="val 635"/>
              <a:gd name="f863" fmla="val 480"/>
              <a:gd name="f864" fmla="val 624"/>
              <a:gd name="f865" fmla="val 471"/>
              <a:gd name="f866" fmla="val 606"/>
              <a:gd name="f867" fmla="val 588"/>
              <a:gd name="f868" fmla="val 489"/>
              <a:gd name="f869" fmla="val 610"/>
              <a:gd name="f870" fmla="val 590"/>
              <a:gd name="f871" fmla="val 482"/>
              <a:gd name="f872" fmla="val 548"/>
              <a:gd name="f873" fmla="val 719"/>
              <a:gd name="f874" fmla="val 706"/>
              <a:gd name="f875" fmla="val 692"/>
              <a:gd name="f876" fmla="val 599"/>
              <a:gd name="f877" fmla="val 607"/>
              <a:gd name="f878" fmla="val 555"/>
              <a:gd name="f879" fmla="val 536"/>
              <a:gd name="f880" fmla="val 769"/>
              <a:gd name="f881" fmla="val 805"/>
              <a:gd name="f882" fmla="val 467"/>
              <a:gd name="f883" fmla="val 205"/>
              <a:gd name="f884" fmla="+- 0 0 -90"/>
              <a:gd name="f885" fmla="*/ f4 1 892"/>
              <a:gd name="f886" fmla="*/ f5 1 948"/>
              <a:gd name="f887" fmla="+- f8 0 f6"/>
              <a:gd name="f888" fmla="+- f7 0 f6"/>
              <a:gd name="f889" fmla="*/ f884 f0 1"/>
              <a:gd name="f890" fmla="*/ f888 1 892"/>
              <a:gd name="f891" fmla="*/ f887 1 948"/>
              <a:gd name="f892" fmla="*/ 837 f888 1"/>
              <a:gd name="f893" fmla="*/ 406 f887 1"/>
              <a:gd name="f894" fmla="*/ 889 f888 1"/>
              <a:gd name="f895" fmla="*/ 377 f887 1"/>
              <a:gd name="f896" fmla="*/ 887 f888 1"/>
              <a:gd name="f897" fmla="*/ 363 f887 1"/>
              <a:gd name="f898" fmla="*/ 729 f888 1"/>
              <a:gd name="f899" fmla="*/ 355 f887 1"/>
              <a:gd name="f900" fmla="*/ 681 f888 1"/>
              <a:gd name="f901" fmla="*/ 353 f887 1"/>
              <a:gd name="f902" fmla="*/ 755 f888 1"/>
              <a:gd name="f903" fmla="*/ 309 f887 1"/>
              <a:gd name="f904" fmla="*/ 774 f888 1"/>
              <a:gd name="f905" fmla="*/ 272 f887 1"/>
              <a:gd name="f906" fmla="*/ 794 f888 1"/>
              <a:gd name="f907" fmla="*/ 250 f887 1"/>
              <a:gd name="f908" fmla="*/ 648 f888 1"/>
              <a:gd name="f909" fmla="*/ 302 f887 1"/>
              <a:gd name="f910" fmla="*/ 715 f888 1"/>
              <a:gd name="f911" fmla="*/ 240 f887 1"/>
              <a:gd name="f912" fmla="*/ 638 f888 1"/>
              <a:gd name="f913" fmla="*/ 284 f887 1"/>
              <a:gd name="f914" fmla="*/ 756 f888 1"/>
              <a:gd name="f915" fmla="*/ 177 f887 1"/>
              <a:gd name="f916" fmla="*/ 738 f888 1"/>
              <a:gd name="f917" fmla="*/ 169 f887 1"/>
              <a:gd name="f918" fmla="*/ 735 f888 1"/>
              <a:gd name="f919" fmla="*/ 145 f887 1"/>
              <a:gd name="f920" fmla="*/ 660 f888 1"/>
              <a:gd name="f921" fmla="*/ 155 f887 1"/>
              <a:gd name="f922" fmla="*/ 455 f888 1"/>
              <a:gd name="f923" fmla="*/ 326 f887 1"/>
              <a:gd name="f924" fmla="*/ 325 f888 1"/>
              <a:gd name="f925" fmla="*/ 474 f887 1"/>
              <a:gd name="f926" fmla="*/ 498 f888 1"/>
              <a:gd name="f927" fmla="*/ 144 f887 1"/>
              <a:gd name="f928" fmla="*/ 332 f888 1"/>
              <a:gd name="f929" fmla="*/ 405 f887 1"/>
              <a:gd name="f930" fmla="*/ 487 f888 1"/>
              <a:gd name="f931" fmla="*/ 92 f887 1"/>
              <a:gd name="f932" fmla="*/ 303 f888 1"/>
              <a:gd name="f933" fmla="*/ 382 f887 1"/>
              <a:gd name="f934" fmla="*/ 269 f888 1"/>
              <a:gd name="f935" fmla="*/ 487 f887 1"/>
              <a:gd name="f936" fmla="*/ 405 f888 1"/>
              <a:gd name="f937" fmla="*/ 15 f887 1"/>
              <a:gd name="f938" fmla="*/ 227 f888 1"/>
              <a:gd name="f939" fmla="*/ 498 f887 1"/>
              <a:gd name="f940" fmla="*/ 218 f888 1"/>
              <a:gd name="f941" fmla="*/ 117 f887 1"/>
              <a:gd name="f942" fmla="*/ 182 f888 1"/>
              <a:gd name="f943" fmla="*/ 520 f887 1"/>
              <a:gd name="f944" fmla="*/ 115 f888 1"/>
              <a:gd name="f945" fmla="*/ 291 f887 1"/>
              <a:gd name="f946" fmla="*/ 77 f888 1"/>
              <a:gd name="f947" fmla="*/ 127 f887 1"/>
              <a:gd name="f948" fmla="*/ 153 f888 1"/>
              <a:gd name="f949" fmla="*/ 580 f887 1"/>
              <a:gd name="f950" fmla="*/ 50 f888 1"/>
              <a:gd name="f951" fmla="*/ 317 f887 1"/>
              <a:gd name="f952" fmla="*/ 25 f888 1"/>
              <a:gd name="f953" fmla="*/ 330 f887 1"/>
              <a:gd name="f954" fmla="*/ 10 f888 1"/>
              <a:gd name="f955" fmla="*/ 869 f887 1"/>
              <a:gd name="f956" fmla="*/ 299 f888 1"/>
              <a:gd name="f957" fmla="*/ 867 f887 1"/>
              <a:gd name="f958" fmla="*/ 176 f888 1"/>
              <a:gd name="f959" fmla="*/ 598 f887 1"/>
              <a:gd name="f960" fmla="*/ 322 f888 1"/>
              <a:gd name="f961" fmla="*/ 736 f887 1"/>
              <a:gd name="f962" fmla="*/ 391 f888 1"/>
              <a:gd name="f963" fmla="*/ 796 f887 1"/>
              <a:gd name="f964" fmla="*/ 398 f888 1"/>
              <a:gd name="f965" fmla="*/ 768 f887 1"/>
              <a:gd name="f966" fmla="*/ 234 f888 1"/>
              <a:gd name="f967" fmla="*/ 549 f887 1"/>
              <a:gd name="f968" fmla="*/ 343 f888 1"/>
              <a:gd name="f969" fmla="*/ 604 f887 1"/>
              <a:gd name="f970" fmla="*/ 438 f888 1"/>
              <a:gd name="f971" fmla="*/ 672 f887 1"/>
              <a:gd name="f972" fmla="*/ 545 f888 1"/>
              <a:gd name="f973" fmla="*/ 754 f887 1"/>
              <a:gd name="f974" fmla="*/ 471 f888 1"/>
              <a:gd name="f975" fmla="*/ 620 f887 1"/>
              <a:gd name="f976" fmla="*/ 588 f888 1"/>
              <a:gd name="f977" fmla="*/ 728 f887 1"/>
              <a:gd name="f978" fmla="*/ 412 f888 1"/>
              <a:gd name="f979" fmla="*/ 482 f887 1"/>
              <a:gd name="f980" fmla="*/ 621 f888 1"/>
              <a:gd name="f981" fmla="*/ 685 f887 1"/>
              <a:gd name="f982" fmla="*/ 468 f887 1"/>
              <a:gd name="f983" fmla="*/ 626 f888 1"/>
              <a:gd name="f984" fmla="*/ 617 f887 1"/>
              <a:gd name="f985" fmla="*/ 482 f888 1"/>
              <a:gd name="f986" fmla="*/ 450 f887 1"/>
              <a:gd name="f987" fmla="*/ 537 f888 1"/>
              <a:gd name="f988" fmla="*/ 441 f887 1"/>
              <a:gd name="f989" fmla="*/ 561 f887 1"/>
              <a:gd name="f990" fmla="*/ 757 f888 1"/>
              <a:gd name="f991" fmla="*/ 527 f887 1"/>
              <a:gd name="f992" fmla="*/ 510 f887 1"/>
              <a:gd name="f993" fmla="*/ 869 f888 1"/>
              <a:gd name="f994" fmla="*/ 488 f887 1"/>
              <a:gd name="f995" fmla="*/ 419 f888 1"/>
              <a:gd name="f996" fmla="*/ 427 f887 1"/>
              <a:gd name="f997" fmla="*/ 404 f888 1"/>
              <a:gd name="f998" fmla="*/ 444 f887 1"/>
              <a:gd name="f999" fmla="*/ 568 f888 1"/>
              <a:gd name="f1000" fmla="*/ 423 f887 1"/>
              <a:gd name="f1001" fmla="*/ 686 f888 1"/>
              <a:gd name="f1002" fmla="*/ 398 f887 1"/>
              <a:gd name="f1003" fmla="*/ 776 f888 1"/>
              <a:gd name="f1004" fmla="*/ 385 f887 1"/>
              <a:gd name="f1005" fmla="*/ 605 f888 1"/>
              <a:gd name="f1006" fmla="*/ 197 f887 1"/>
              <a:gd name="f1007" fmla="*/ 314 f888 1"/>
              <a:gd name="f1008" fmla="*/ 139 f888 1"/>
              <a:gd name="f1009" fmla="*/ 597 f887 1"/>
              <a:gd name="f1010" fmla="*/ 441 f888 1"/>
              <a:gd name="f1011" fmla="*/ 519 f888 1"/>
              <a:gd name="f1012" fmla="*/ 433 f887 1"/>
              <a:gd name="f1013" fmla="*/ f889 1 f3"/>
              <a:gd name="f1014" fmla="*/ f892 1 892"/>
              <a:gd name="f1015" fmla="*/ f893 1 948"/>
              <a:gd name="f1016" fmla="*/ f894 1 892"/>
              <a:gd name="f1017" fmla="*/ f895 1 948"/>
              <a:gd name="f1018" fmla="*/ f896 1 892"/>
              <a:gd name="f1019" fmla="*/ f897 1 948"/>
              <a:gd name="f1020" fmla="*/ f898 1 892"/>
              <a:gd name="f1021" fmla="*/ f899 1 948"/>
              <a:gd name="f1022" fmla="*/ f900 1 892"/>
              <a:gd name="f1023" fmla="*/ f901 1 948"/>
              <a:gd name="f1024" fmla="*/ f902 1 892"/>
              <a:gd name="f1025" fmla="*/ f903 1 948"/>
              <a:gd name="f1026" fmla="*/ f904 1 892"/>
              <a:gd name="f1027" fmla="*/ f905 1 948"/>
              <a:gd name="f1028" fmla="*/ f906 1 892"/>
              <a:gd name="f1029" fmla="*/ f907 1 948"/>
              <a:gd name="f1030" fmla="*/ f908 1 892"/>
              <a:gd name="f1031" fmla="*/ f909 1 948"/>
              <a:gd name="f1032" fmla="*/ f910 1 892"/>
              <a:gd name="f1033" fmla="*/ f911 1 948"/>
              <a:gd name="f1034" fmla="*/ f912 1 892"/>
              <a:gd name="f1035" fmla="*/ f913 1 948"/>
              <a:gd name="f1036" fmla="*/ f914 1 892"/>
              <a:gd name="f1037" fmla="*/ f915 1 948"/>
              <a:gd name="f1038" fmla="*/ f916 1 892"/>
              <a:gd name="f1039" fmla="*/ f917 1 948"/>
              <a:gd name="f1040" fmla="*/ f918 1 892"/>
              <a:gd name="f1041" fmla="*/ f919 1 948"/>
              <a:gd name="f1042" fmla="*/ f920 1 892"/>
              <a:gd name="f1043" fmla="*/ f921 1 948"/>
              <a:gd name="f1044" fmla="*/ f922 1 892"/>
              <a:gd name="f1045" fmla="*/ f923 1 948"/>
              <a:gd name="f1046" fmla="*/ f924 1 892"/>
              <a:gd name="f1047" fmla="*/ f925 1 948"/>
              <a:gd name="f1048" fmla="*/ f926 1 892"/>
              <a:gd name="f1049" fmla="*/ f927 1 948"/>
              <a:gd name="f1050" fmla="*/ f928 1 892"/>
              <a:gd name="f1051" fmla="*/ f929 1 948"/>
              <a:gd name="f1052" fmla="*/ f930 1 892"/>
              <a:gd name="f1053" fmla="*/ f931 1 948"/>
              <a:gd name="f1054" fmla="*/ f932 1 892"/>
              <a:gd name="f1055" fmla="*/ f933 1 948"/>
              <a:gd name="f1056" fmla="*/ f934 1 892"/>
              <a:gd name="f1057" fmla="*/ f935 1 948"/>
              <a:gd name="f1058" fmla="*/ f936 1 892"/>
              <a:gd name="f1059" fmla="*/ f937 1 948"/>
              <a:gd name="f1060" fmla="*/ f938 1 892"/>
              <a:gd name="f1061" fmla="*/ f939 1 948"/>
              <a:gd name="f1062" fmla="*/ f940 1 892"/>
              <a:gd name="f1063" fmla="*/ f941 1 948"/>
              <a:gd name="f1064" fmla="*/ f942 1 892"/>
              <a:gd name="f1065" fmla="*/ f943 1 948"/>
              <a:gd name="f1066" fmla="*/ f944 1 892"/>
              <a:gd name="f1067" fmla="*/ f945 1 948"/>
              <a:gd name="f1068" fmla="*/ f946 1 892"/>
              <a:gd name="f1069" fmla="*/ f947 1 948"/>
              <a:gd name="f1070" fmla="*/ f948 1 892"/>
              <a:gd name="f1071" fmla="*/ f949 1 948"/>
              <a:gd name="f1072" fmla="*/ f950 1 892"/>
              <a:gd name="f1073" fmla="*/ f951 1 948"/>
              <a:gd name="f1074" fmla="*/ f952 1 892"/>
              <a:gd name="f1075" fmla="*/ f953 1 948"/>
              <a:gd name="f1076" fmla="*/ f954 1 892"/>
              <a:gd name="f1077" fmla="*/ f955 1 948"/>
              <a:gd name="f1078" fmla="*/ f956 1 892"/>
              <a:gd name="f1079" fmla="*/ f957 1 948"/>
              <a:gd name="f1080" fmla="*/ f958 1 892"/>
              <a:gd name="f1081" fmla="*/ f959 1 948"/>
              <a:gd name="f1082" fmla="*/ f960 1 892"/>
              <a:gd name="f1083" fmla="*/ f961 1 948"/>
              <a:gd name="f1084" fmla="*/ f962 1 892"/>
              <a:gd name="f1085" fmla="*/ f963 1 948"/>
              <a:gd name="f1086" fmla="*/ f964 1 892"/>
              <a:gd name="f1087" fmla="*/ f965 1 948"/>
              <a:gd name="f1088" fmla="*/ f966 1 892"/>
              <a:gd name="f1089" fmla="*/ f967 1 948"/>
              <a:gd name="f1090" fmla="*/ f968 1 892"/>
              <a:gd name="f1091" fmla="*/ f969 1 948"/>
              <a:gd name="f1092" fmla="*/ f970 1 892"/>
              <a:gd name="f1093" fmla="*/ f971 1 948"/>
              <a:gd name="f1094" fmla="*/ f972 1 892"/>
              <a:gd name="f1095" fmla="*/ f973 1 948"/>
              <a:gd name="f1096" fmla="*/ f974 1 892"/>
              <a:gd name="f1097" fmla="*/ f975 1 948"/>
              <a:gd name="f1098" fmla="*/ f976 1 892"/>
              <a:gd name="f1099" fmla="*/ f977 1 948"/>
              <a:gd name="f1100" fmla="*/ f978 1 892"/>
              <a:gd name="f1101" fmla="*/ f979 1 948"/>
              <a:gd name="f1102" fmla="*/ f980 1 892"/>
              <a:gd name="f1103" fmla="*/ f981 1 948"/>
              <a:gd name="f1104" fmla="*/ f982 1 948"/>
              <a:gd name="f1105" fmla="*/ f983 1 892"/>
              <a:gd name="f1106" fmla="*/ f984 1 948"/>
              <a:gd name="f1107" fmla="*/ f985 1 892"/>
              <a:gd name="f1108" fmla="*/ f986 1 948"/>
              <a:gd name="f1109" fmla="*/ f987 1 892"/>
              <a:gd name="f1110" fmla="*/ f988 1 948"/>
              <a:gd name="f1111" fmla="*/ f989 1 948"/>
              <a:gd name="f1112" fmla="*/ f990 1 892"/>
              <a:gd name="f1113" fmla="*/ f991 1 948"/>
              <a:gd name="f1114" fmla="*/ f992 1 948"/>
              <a:gd name="f1115" fmla="*/ f993 1 892"/>
              <a:gd name="f1116" fmla="*/ f994 1 948"/>
              <a:gd name="f1117" fmla="*/ f995 1 892"/>
              <a:gd name="f1118" fmla="*/ f996 1 948"/>
              <a:gd name="f1119" fmla="*/ f997 1 892"/>
              <a:gd name="f1120" fmla="*/ f998 1 948"/>
              <a:gd name="f1121" fmla="*/ f999 1 892"/>
              <a:gd name="f1122" fmla="*/ f1000 1 948"/>
              <a:gd name="f1123" fmla="*/ f1001 1 892"/>
              <a:gd name="f1124" fmla="*/ f1002 1 948"/>
              <a:gd name="f1125" fmla="*/ f1003 1 892"/>
              <a:gd name="f1126" fmla="*/ f1004 1 948"/>
              <a:gd name="f1127" fmla="*/ f1005 1 892"/>
              <a:gd name="f1128" fmla="*/ f1006 1 948"/>
              <a:gd name="f1129" fmla="*/ f1007 1 892"/>
              <a:gd name="f1130" fmla="*/ f1008 1 892"/>
              <a:gd name="f1131" fmla="*/ f1009 1 948"/>
              <a:gd name="f1132" fmla="*/ f1010 1 892"/>
              <a:gd name="f1133" fmla="*/ f1011 1 892"/>
              <a:gd name="f1134" fmla="*/ f1012 1 948"/>
              <a:gd name="f1135" fmla="*/ 0 1 f890"/>
              <a:gd name="f1136" fmla="*/ f7 1 f890"/>
              <a:gd name="f1137" fmla="*/ 0 1 f891"/>
              <a:gd name="f1138" fmla="*/ f8 1 f891"/>
              <a:gd name="f1139" fmla="+- f1013 0 f1"/>
              <a:gd name="f1140" fmla="*/ f1014 1 f890"/>
              <a:gd name="f1141" fmla="*/ f1015 1 f891"/>
              <a:gd name="f1142" fmla="*/ f1016 1 f890"/>
              <a:gd name="f1143" fmla="*/ f1017 1 f891"/>
              <a:gd name="f1144" fmla="*/ f1018 1 f890"/>
              <a:gd name="f1145" fmla="*/ f1019 1 f891"/>
              <a:gd name="f1146" fmla="*/ f1020 1 f890"/>
              <a:gd name="f1147" fmla="*/ f1021 1 f891"/>
              <a:gd name="f1148" fmla="*/ f1022 1 f890"/>
              <a:gd name="f1149" fmla="*/ f1023 1 f891"/>
              <a:gd name="f1150" fmla="*/ f1024 1 f890"/>
              <a:gd name="f1151" fmla="*/ f1025 1 f891"/>
              <a:gd name="f1152" fmla="*/ f1026 1 f890"/>
              <a:gd name="f1153" fmla="*/ f1027 1 f891"/>
              <a:gd name="f1154" fmla="*/ f1028 1 f890"/>
              <a:gd name="f1155" fmla="*/ f1029 1 f891"/>
              <a:gd name="f1156" fmla="*/ f1030 1 f890"/>
              <a:gd name="f1157" fmla="*/ f1031 1 f891"/>
              <a:gd name="f1158" fmla="*/ f1032 1 f890"/>
              <a:gd name="f1159" fmla="*/ f1033 1 f891"/>
              <a:gd name="f1160" fmla="*/ f1034 1 f890"/>
              <a:gd name="f1161" fmla="*/ f1035 1 f891"/>
              <a:gd name="f1162" fmla="*/ f1036 1 f890"/>
              <a:gd name="f1163" fmla="*/ f1037 1 f891"/>
              <a:gd name="f1164" fmla="*/ f1038 1 f890"/>
              <a:gd name="f1165" fmla="*/ f1039 1 f891"/>
              <a:gd name="f1166" fmla="*/ f1040 1 f890"/>
              <a:gd name="f1167" fmla="*/ f1041 1 f891"/>
              <a:gd name="f1168" fmla="*/ f1042 1 f890"/>
              <a:gd name="f1169" fmla="*/ f1043 1 f891"/>
              <a:gd name="f1170" fmla="*/ f1044 1 f890"/>
              <a:gd name="f1171" fmla="*/ f1045 1 f891"/>
              <a:gd name="f1172" fmla="*/ f1046 1 f890"/>
              <a:gd name="f1173" fmla="*/ f1047 1 f891"/>
              <a:gd name="f1174" fmla="*/ f1048 1 f890"/>
              <a:gd name="f1175" fmla="*/ f1049 1 f891"/>
              <a:gd name="f1176" fmla="*/ f1050 1 f890"/>
              <a:gd name="f1177" fmla="*/ f1051 1 f891"/>
              <a:gd name="f1178" fmla="*/ f1052 1 f890"/>
              <a:gd name="f1179" fmla="*/ f1053 1 f891"/>
              <a:gd name="f1180" fmla="*/ f1054 1 f890"/>
              <a:gd name="f1181" fmla="*/ f1055 1 f891"/>
              <a:gd name="f1182" fmla="*/ f1056 1 f890"/>
              <a:gd name="f1183" fmla="*/ f1057 1 f891"/>
              <a:gd name="f1184" fmla="*/ f1058 1 f890"/>
              <a:gd name="f1185" fmla="*/ f1059 1 f891"/>
              <a:gd name="f1186" fmla="*/ f1060 1 f890"/>
              <a:gd name="f1187" fmla="*/ f1061 1 f891"/>
              <a:gd name="f1188" fmla="*/ f1062 1 f890"/>
              <a:gd name="f1189" fmla="*/ f1063 1 f891"/>
              <a:gd name="f1190" fmla="*/ f1064 1 f890"/>
              <a:gd name="f1191" fmla="*/ f1065 1 f891"/>
              <a:gd name="f1192" fmla="*/ f1066 1 f890"/>
              <a:gd name="f1193" fmla="*/ f1067 1 f891"/>
              <a:gd name="f1194" fmla="*/ f1068 1 f890"/>
              <a:gd name="f1195" fmla="*/ f1069 1 f891"/>
              <a:gd name="f1196" fmla="*/ f1070 1 f890"/>
              <a:gd name="f1197" fmla="*/ f1071 1 f891"/>
              <a:gd name="f1198" fmla="*/ f1072 1 f890"/>
              <a:gd name="f1199" fmla="*/ f1073 1 f891"/>
              <a:gd name="f1200" fmla="*/ f1074 1 f890"/>
              <a:gd name="f1201" fmla="*/ f1075 1 f891"/>
              <a:gd name="f1202" fmla="*/ f1076 1 f890"/>
              <a:gd name="f1203" fmla="*/ f1077 1 f891"/>
              <a:gd name="f1204" fmla="*/ f1078 1 f890"/>
              <a:gd name="f1205" fmla="*/ f1079 1 f891"/>
              <a:gd name="f1206" fmla="*/ f1080 1 f890"/>
              <a:gd name="f1207" fmla="*/ f1081 1 f891"/>
              <a:gd name="f1208" fmla="*/ f1082 1 f890"/>
              <a:gd name="f1209" fmla="*/ f1083 1 f891"/>
              <a:gd name="f1210" fmla="*/ f1084 1 f890"/>
              <a:gd name="f1211" fmla="*/ f1085 1 f891"/>
              <a:gd name="f1212" fmla="*/ f1086 1 f890"/>
              <a:gd name="f1213" fmla="*/ f1087 1 f891"/>
              <a:gd name="f1214" fmla="*/ f1088 1 f890"/>
              <a:gd name="f1215" fmla="*/ f1089 1 f891"/>
              <a:gd name="f1216" fmla="*/ f1090 1 f890"/>
              <a:gd name="f1217" fmla="*/ f1091 1 f891"/>
              <a:gd name="f1218" fmla="*/ f1092 1 f890"/>
              <a:gd name="f1219" fmla="*/ f1093 1 f891"/>
              <a:gd name="f1220" fmla="*/ f1094 1 f890"/>
              <a:gd name="f1221" fmla="*/ f1095 1 f891"/>
              <a:gd name="f1222" fmla="*/ f1096 1 f890"/>
              <a:gd name="f1223" fmla="*/ f1097 1 f891"/>
              <a:gd name="f1224" fmla="*/ f1098 1 f890"/>
              <a:gd name="f1225" fmla="*/ f1099 1 f891"/>
              <a:gd name="f1226" fmla="*/ f1100 1 f890"/>
              <a:gd name="f1227" fmla="*/ f1101 1 f891"/>
              <a:gd name="f1228" fmla="*/ f1102 1 f890"/>
              <a:gd name="f1229" fmla="*/ f1103 1 f891"/>
              <a:gd name="f1230" fmla="*/ f1104 1 f891"/>
              <a:gd name="f1231" fmla="*/ f1105 1 f890"/>
              <a:gd name="f1232" fmla="*/ f1106 1 f891"/>
              <a:gd name="f1233" fmla="*/ f1107 1 f890"/>
              <a:gd name="f1234" fmla="*/ f1108 1 f891"/>
              <a:gd name="f1235" fmla="*/ f1109 1 f890"/>
              <a:gd name="f1236" fmla="*/ f1110 1 f891"/>
              <a:gd name="f1237" fmla="*/ f1111 1 f891"/>
              <a:gd name="f1238" fmla="*/ f1112 1 f890"/>
              <a:gd name="f1239" fmla="*/ f1113 1 f891"/>
              <a:gd name="f1240" fmla="*/ f1114 1 f891"/>
              <a:gd name="f1241" fmla="*/ f1115 1 f890"/>
              <a:gd name="f1242" fmla="*/ f1116 1 f891"/>
              <a:gd name="f1243" fmla="*/ f1117 1 f890"/>
              <a:gd name="f1244" fmla="*/ f1118 1 f891"/>
              <a:gd name="f1245" fmla="*/ f1119 1 f890"/>
              <a:gd name="f1246" fmla="*/ f1120 1 f891"/>
              <a:gd name="f1247" fmla="*/ f1121 1 f890"/>
              <a:gd name="f1248" fmla="*/ f1122 1 f891"/>
              <a:gd name="f1249" fmla="*/ f1123 1 f890"/>
              <a:gd name="f1250" fmla="*/ f1124 1 f891"/>
              <a:gd name="f1251" fmla="*/ f1125 1 f890"/>
              <a:gd name="f1252" fmla="*/ f1126 1 f891"/>
              <a:gd name="f1253" fmla="*/ f1127 1 f890"/>
              <a:gd name="f1254" fmla="*/ f1128 1 f891"/>
              <a:gd name="f1255" fmla="*/ f1129 1 f890"/>
              <a:gd name="f1256" fmla="*/ f1130 1 f890"/>
              <a:gd name="f1257" fmla="*/ f1131 1 f891"/>
              <a:gd name="f1258" fmla="*/ f1132 1 f890"/>
              <a:gd name="f1259" fmla="*/ f1133 1 f890"/>
              <a:gd name="f1260" fmla="*/ f1134 1 f891"/>
              <a:gd name="f1261" fmla="*/ f1135 f885 1"/>
              <a:gd name="f1262" fmla="*/ f1136 f885 1"/>
              <a:gd name="f1263" fmla="*/ f1138 f886 1"/>
              <a:gd name="f1264" fmla="*/ f1137 f886 1"/>
              <a:gd name="f1265" fmla="*/ f1140 f885 1"/>
              <a:gd name="f1266" fmla="*/ f1141 f886 1"/>
              <a:gd name="f1267" fmla="*/ f1142 f885 1"/>
              <a:gd name="f1268" fmla="*/ f1143 f886 1"/>
              <a:gd name="f1269" fmla="*/ f1144 f885 1"/>
              <a:gd name="f1270" fmla="*/ f1145 f886 1"/>
              <a:gd name="f1271" fmla="*/ f1146 f885 1"/>
              <a:gd name="f1272" fmla="*/ f1147 f886 1"/>
              <a:gd name="f1273" fmla="*/ f1148 f885 1"/>
              <a:gd name="f1274" fmla="*/ f1149 f886 1"/>
              <a:gd name="f1275" fmla="*/ f1150 f885 1"/>
              <a:gd name="f1276" fmla="*/ f1151 f886 1"/>
              <a:gd name="f1277" fmla="*/ f1152 f885 1"/>
              <a:gd name="f1278" fmla="*/ f1153 f886 1"/>
              <a:gd name="f1279" fmla="*/ f1154 f885 1"/>
              <a:gd name="f1280" fmla="*/ f1155 f886 1"/>
              <a:gd name="f1281" fmla="*/ f1156 f885 1"/>
              <a:gd name="f1282" fmla="*/ f1157 f886 1"/>
              <a:gd name="f1283" fmla="*/ f1158 f885 1"/>
              <a:gd name="f1284" fmla="*/ f1159 f886 1"/>
              <a:gd name="f1285" fmla="*/ f1160 f885 1"/>
              <a:gd name="f1286" fmla="*/ f1161 f886 1"/>
              <a:gd name="f1287" fmla="*/ f1162 f885 1"/>
              <a:gd name="f1288" fmla="*/ f1163 f886 1"/>
              <a:gd name="f1289" fmla="*/ f1164 f885 1"/>
              <a:gd name="f1290" fmla="*/ f1165 f886 1"/>
              <a:gd name="f1291" fmla="*/ f1166 f885 1"/>
              <a:gd name="f1292" fmla="*/ f1167 f886 1"/>
              <a:gd name="f1293" fmla="*/ f1168 f885 1"/>
              <a:gd name="f1294" fmla="*/ f1169 f886 1"/>
              <a:gd name="f1295" fmla="*/ f1170 f885 1"/>
              <a:gd name="f1296" fmla="*/ f1171 f886 1"/>
              <a:gd name="f1297" fmla="*/ f1172 f885 1"/>
              <a:gd name="f1298" fmla="*/ f1173 f886 1"/>
              <a:gd name="f1299" fmla="*/ f1174 f885 1"/>
              <a:gd name="f1300" fmla="*/ f1175 f886 1"/>
              <a:gd name="f1301" fmla="*/ f1176 f885 1"/>
              <a:gd name="f1302" fmla="*/ f1177 f886 1"/>
              <a:gd name="f1303" fmla="*/ f1178 f885 1"/>
              <a:gd name="f1304" fmla="*/ f1179 f886 1"/>
              <a:gd name="f1305" fmla="*/ f1180 f885 1"/>
              <a:gd name="f1306" fmla="*/ f1181 f886 1"/>
              <a:gd name="f1307" fmla="*/ f1182 f885 1"/>
              <a:gd name="f1308" fmla="*/ f1183 f886 1"/>
              <a:gd name="f1309" fmla="*/ f1184 f885 1"/>
              <a:gd name="f1310" fmla="*/ f1185 f886 1"/>
              <a:gd name="f1311" fmla="*/ f1186 f885 1"/>
              <a:gd name="f1312" fmla="*/ f1187 f886 1"/>
              <a:gd name="f1313" fmla="*/ f1188 f885 1"/>
              <a:gd name="f1314" fmla="*/ f1189 f886 1"/>
              <a:gd name="f1315" fmla="*/ f1190 f885 1"/>
              <a:gd name="f1316" fmla="*/ f1191 f886 1"/>
              <a:gd name="f1317" fmla="*/ f1192 f885 1"/>
              <a:gd name="f1318" fmla="*/ f1193 f886 1"/>
              <a:gd name="f1319" fmla="*/ f1194 f885 1"/>
              <a:gd name="f1320" fmla="*/ f1195 f886 1"/>
              <a:gd name="f1321" fmla="*/ f1196 f885 1"/>
              <a:gd name="f1322" fmla="*/ f1197 f886 1"/>
              <a:gd name="f1323" fmla="*/ f1198 f885 1"/>
              <a:gd name="f1324" fmla="*/ f1199 f886 1"/>
              <a:gd name="f1325" fmla="*/ f1200 f885 1"/>
              <a:gd name="f1326" fmla="*/ f1201 f886 1"/>
              <a:gd name="f1327" fmla="*/ f1202 f885 1"/>
              <a:gd name="f1328" fmla="*/ f1203 f886 1"/>
              <a:gd name="f1329" fmla="*/ f1204 f885 1"/>
              <a:gd name="f1330" fmla="*/ f1205 f886 1"/>
              <a:gd name="f1331" fmla="*/ f1206 f885 1"/>
              <a:gd name="f1332" fmla="*/ f1207 f886 1"/>
              <a:gd name="f1333" fmla="*/ f1208 f885 1"/>
              <a:gd name="f1334" fmla="*/ f1209 f886 1"/>
              <a:gd name="f1335" fmla="*/ f1210 f885 1"/>
              <a:gd name="f1336" fmla="*/ f1211 f886 1"/>
              <a:gd name="f1337" fmla="*/ f1212 f885 1"/>
              <a:gd name="f1338" fmla="*/ f1213 f886 1"/>
              <a:gd name="f1339" fmla="*/ f1214 f885 1"/>
              <a:gd name="f1340" fmla="*/ f1215 f886 1"/>
              <a:gd name="f1341" fmla="*/ f1216 f885 1"/>
              <a:gd name="f1342" fmla="*/ f1217 f886 1"/>
              <a:gd name="f1343" fmla="*/ f1218 f885 1"/>
              <a:gd name="f1344" fmla="*/ f1219 f886 1"/>
              <a:gd name="f1345" fmla="*/ f1220 f885 1"/>
              <a:gd name="f1346" fmla="*/ f1221 f886 1"/>
              <a:gd name="f1347" fmla="*/ f1222 f885 1"/>
              <a:gd name="f1348" fmla="*/ f1223 f886 1"/>
              <a:gd name="f1349" fmla="*/ f1224 f885 1"/>
              <a:gd name="f1350" fmla="*/ f1225 f886 1"/>
              <a:gd name="f1351" fmla="*/ f1226 f885 1"/>
              <a:gd name="f1352" fmla="*/ f1227 f886 1"/>
              <a:gd name="f1353" fmla="*/ f1228 f885 1"/>
              <a:gd name="f1354" fmla="*/ f1229 f886 1"/>
              <a:gd name="f1355" fmla="*/ f1230 f886 1"/>
              <a:gd name="f1356" fmla="*/ f1231 f885 1"/>
              <a:gd name="f1357" fmla="*/ f1232 f886 1"/>
              <a:gd name="f1358" fmla="*/ f1233 f885 1"/>
              <a:gd name="f1359" fmla="*/ f1234 f886 1"/>
              <a:gd name="f1360" fmla="*/ f1235 f885 1"/>
              <a:gd name="f1361" fmla="*/ f1236 f886 1"/>
              <a:gd name="f1362" fmla="*/ f1237 f886 1"/>
              <a:gd name="f1363" fmla="*/ f1238 f885 1"/>
              <a:gd name="f1364" fmla="*/ f1239 f886 1"/>
              <a:gd name="f1365" fmla="*/ f1240 f886 1"/>
              <a:gd name="f1366" fmla="*/ f1241 f885 1"/>
              <a:gd name="f1367" fmla="*/ f1242 f886 1"/>
              <a:gd name="f1368" fmla="*/ f1243 f885 1"/>
              <a:gd name="f1369" fmla="*/ f1244 f886 1"/>
              <a:gd name="f1370" fmla="*/ f1245 f885 1"/>
              <a:gd name="f1371" fmla="*/ f1246 f886 1"/>
              <a:gd name="f1372" fmla="*/ f1247 f885 1"/>
              <a:gd name="f1373" fmla="*/ f1248 f886 1"/>
              <a:gd name="f1374" fmla="*/ f1249 f885 1"/>
              <a:gd name="f1375" fmla="*/ f1250 f886 1"/>
              <a:gd name="f1376" fmla="*/ f1251 f885 1"/>
              <a:gd name="f1377" fmla="*/ f1252 f886 1"/>
              <a:gd name="f1378" fmla="*/ f1253 f885 1"/>
              <a:gd name="f1379" fmla="*/ f1254 f886 1"/>
              <a:gd name="f1380" fmla="*/ f1255 f885 1"/>
              <a:gd name="f1381" fmla="*/ f1256 f885 1"/>
              <a:gd name="f1382" fmla="*/ f1257 f886 1"/>
              <a:gd name="f1383" fmla="*/ f1258 f885 1"/>
              <a:gd name="f1384" fmla="*/ f1259 f885 1"/>
              <a:gd name="f1385" fmla="*/ f1260 f88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139">
                <a:pos x="f1265" y="f1266"/>
              </a:cxn>
              <a:cxn ang="f1139">
                <a:pos x="f1267" y="f1268"/>
              </a:cxn>
              <a:cxn ang="f1139">
                <a:pos x="f1269" y="f1270"/>
              </a:cxn>
              <a:cxn ang="f1139">
                <a:pos x="f1271" y="f1272"/>
              </a:cxn>
              <a:cxn ang="f1139">
                <a:pos x="f1273" y="f1274"/>
              </a:cxn>
              <a:cxn ang="f1139">
                <a:pos x="f1275" y="f1276"/>
              </a:cxn>
              <a:cxn ang="f1139">
                <a:pos x="f1277" y="f1278"/>
              </a:cxn>
              <a:cxn ang="f1139">
                <a:pos x="f1279" y="f1280"/>
              </a:cxn>
              <a:cxn ang="f1139">
                <a:pos x="f1281" y="f1282"/>
              </a:cxn>
              <a:cxn ang="f1139">
                <a:pos x="f1283" y="f1284"/>
              </a:cxn>
              <a:cxn ang="f1139">
                <a:pos x="f1285" y="f1286"/>
              </a:cxn>
              <a:cxn ang="f1139">
                <a:pos x="f1287" y="f1288"/>
              </a:cxn>
              <a:cxn ang="f1139">
                <a:pos x="f1289" y="f1290"/>
              </a:cxn>
              <a:cxn ang="f1139">
                <a:pos x="f1291" y="f1292"/>
              </a:cxn>
              <a:cxn ang="f1139">
                <a:pos x="f1293" y="f1294"/>
              </a:cxn>
              <a:cxn ang="f1139">
                <a:pos x="f1295" y="f1296"/>
              </a:cxn>
              <a:cxn ang="f1139">
                <a:pos x="f1297" y="f1298"/>
              </a:cxn>
              <a:cxn ang="f1139">
                <a:pos x="f1299" y="f1300"/>
              </a:cxn>
              <a:cxn ang="f1139">
                <a:pos x="f1301" y="f1302"/>
              </a:cxn>
              <a:cxn ang="f1139">
                <a:pos x="f1303" y="f1304"/>
              </a:cxn>
              <a:cxn ang="f1139">
                <a:pos x="f1305" y="f1306"/>
              </a:cxn>
              <a:cxn ang="f1139">
                <a:pos x="f1307" y="f1308"/>
              </a:cxn>
              <a:cxn ang="f1139">
                <a:pos x="f1309" y="f1310"/>
              </a:cxn>
              <a:cxn ang="f1139">
                <a:pos x="f1311" y="f1312"/>
              </a:cxn>
              <a:cxn ang="f1139">
                <a:pos x="f1313" y="f1314"/>
              </a:cxn>
              <a:cxn ang="f1139">
                <a:pos x="f1315" y="f1316"/>
              </a:cxn>
              <a:cxn ang="f1139">
                <a:pos x="f1317" y="f1318"/>
              </a:cxn>
              <a:cxn ang="f1139">
                <a:pos x="f1319" y="f1320"/>
              </a:cxn>
              <a:cxn ang="f1139">
                <a:pos x="f1321" y="f1322"/>
              </a:cxn>
              <a:cxn ang="f1139">
                <a:pos x="f1323" y="f1324"/>
              </a:cxn>
              <a:cxn ang="f1139">
                <a:pos x="f1325" y="f1326"/>
              </a:cxn>
              <a:cxn ang="f1139">
                <a:pos x="f1327" y="f1328"/>
              </a:cxn>
              <a:cxn ang="f1139">
                <a:pos x="f1329" y="f1330"/>
              </a:cxn>
              <a:cxn ang="f1139">
                <a:pos x="f1331" y="f1332"/>
              </a:cxn>
              <a:cxn ang="f1139">
                <a:pos x="f1333" y="f1334"/>
              </a:cxn>
              <a:cxn ang="f1139">
                <a:pos x="f1335" y="f1336"/>
              </a:cxn>
              <a:cxn ang="f1139">
                <a:pos x="f1337" y="f1338"/>
              </a:cxn>
              <a:cxn ang="f1139">
                <a:pos x="f1339" y="f1340"/>
              </a:cxn>
              <a:cxn ang="f1139">
                <a:pos x="f1341" y="f1342"/>
              </a:cxn>
              <a:cxn ang="f1139">
                <a:pos x="f1343" y="f1344"/>
              </a:cxn>
              <a:cxn ang="f1139">
                <a:pos x="f1345" y="f1346"/>
              </a:cxn>
              <a:cxn ang="f1139">
                <a:pos x="f1347" y="f1348"/>
              </a:cxn>
              <a:cxn ang="f1139">
                <a:pos x="f1349" y="f1350"/>
              </a:cxn>
              <a:cxn ang="f1139">
                <a:pos x="f1351" y="f1352"/>
              </a:cxn>
              <a:cxn ang="f1139">
                <a:pos x="f1353" y="f1354"/>
              </a:cxn>
              <a:cxn ang="f1139">
                <a:pos x="f1295" y="f1355"/>
              </a:cxn>
              <a:cxn ang="f1139">
                <a:pos x="f1356" y="f1357"/>
              </a:cxn>
              <a:cxn ang="f1139">
                <a:pos x="f1358" y="f1359"/>
              </a:cxn>
              <a:cxn ang="f1139">
                <a:pos x="f1360" y="f1361"/>
              </a:cxn>
              <a:cxn ang="f1139">
                <a:pos x="f1275" y="f1362"/>
              </a:cxn>
              <a:cxn ang="f1139">
                <a:pos x="f1363" y="f1364"/>
              </a:cxn>
              <a:cxn ang="f1139">
                <a:pos x="f1277" y="f1365"/>
              </a:cxn>
              <a:cxn ang="f1139">
                <a:pos x="f1366" y="f1367"/>
              </a:cxn>
              <a:cxn ang="f1139">
                <a:pos x="f1368" y="f1369"/>
              </a:cxn>
              <a:cxn ang="f1139">
                <a:pos x="f1370" y="f1371"/>
              </a:cxn>
              <a:cxn ang="f1139">
                <a:pos x="f1372" y="f1373"/>
              </a:cxn>
              <a:cxn ang="f1139">
                <a:pos x="f1374" y="f1375"/>
              </a:cxn>
              <a:cxn ang="f1139">
                <a:pos x="f1376" y="f1377"/>
              </a:cxn>
              <a:cxn ang="f1139">
                <a:pos x="f1378" y="f1379"/>
              </a:cxn>
              <a:cxn ang="f1139">
                <a:pos x="f1380" y="f1359"/>
              </a:cxn>
              <a:cxn ang="f1139">
                <a:pos x="f1381" y="f1382"/>
              </a:cxn>
              <a:cxn ang="f1139">
                <a:pos x="f1383" y="f1371"/>
              </a:cxn>
              <a:cxn ang="f1139">
                <a:pos x="f1384" y="f1385"/>
              </a:cxn>
            </a:cxnLst>
            <a:rect l="f1261" t="f1264" r="f1262" b="f1263"/>
            <a:pathLst>
              <a:path w="892" h="948">
                <a:moveTo>
                  <a:pt x="f9" y="f10"/>
                </a:moveTo>
                <a:cubicBezTo>
                  <a:pt x="f11" y="f12"/>
                  <a:pt x="f13" y="f14"/>
                  <a:pt x="f15" y="f16"/>
                </a:cubicBezTo>
                <a:cubicBezTo>
                  <a:pt x="f17" y="f18"/>
                  <a:pt x="f19" y="f18"/>
                  <a:pt x="f20" y="f14"/>
                </a:cubicBezTo>
                <a:cubicBezTo>
                  <a:pt x="f21" y="f22"/>
                  <a:pt x="f9" y="f14"/>
                  <a:pt x="f9" y="f16"/>
                </a:cubicBezTo>
                <a:cubicBezTo>
                  <a:pt x="f9" y="f23"/>
                  <a:pt x="f21" y="f24"/>
                  <a:pt x="f25" y="f26"/>
                </a:cubicBezTo>
                <a:cubicBezTo>
                  <a:pt x="f25" y="f27"/>
                  <a:pt x="f25" y="f27"/>
                  <a:pt x="f25" y="f28"/>
                </a:cubicBezTo>
                <a:cubicBezTo>
                  <a:pt x="f29" y="f30"/>
                  <a:pt x="f17" y="f31"/>
                  <a:pt x="f32" y="f33"/>
                </a:cubicBezTo>
                <a:cubicBezTo>
                  <a:pt x="f34" y="f35"/>
                  <a:pt x="f36" y="f37"/>
                  <a:pt x="f38" y="f39"/>
                </a:cubicBezTo>
                <a:cubicBezTo>
                  <a:pt x="f40" y="f39"/>
                  <a:pt x="f41" y="f42"/>
                  <a:pt x="f43" y="f44"/>
                </a:cubicBezTo>
                <a:cubicBezTo>
                  <a:pt x="f45" y="f46"/>
                  <a:pt x="f47" y="f46"/>
                  <a:pt x="f48" y="f49"/>
                </a:cubicBezTo>
                <a:cubicBezTo>
                  <a:pt x="f50" y="f51"/>
                  <a:pt x="f52" y="f51"/>
                  <a:pt x="f53" y="f54"/>
                </a:cubicBezTo>
                <a:cubicBezTo>
                  <a:pt x="f55" y="f54"/>
                  <a:pt x="f56" y="f54"/>
                  <a:pt x="f57" y="f54"/>
                </a:cubicBezTo>
                <a:cubicBezTo>
                  <a:pt x="f58" y="f59"/>
                  <a:pt x="f60" y="f59"/>
                  <a:pt x="f61" y="f59"/>
                </a:cubicBezTo>
                <a:cubicBezTo>
                  <a:pt x="f62" y="f63"/>
                  <a:pt x="f64" y="f63"/>
                  <a:pt x="f65" y="f63"/>
                </a:cubicBezTo>
                <a:cubicBezTo>
                  <a:pt x="f41" y="f63"/>
                  <a:pt x="f66" y="f59"/>
                  <a:pt x="f67" y="f54"/>
                </a:cubicBezTo>
                <a:cubicBezTo>
                  <a:pt x="f68" y="f69"/>
                  <a:pt x="f70" y="f71"/>
                  <a:pt x="f57" y="f72"/>
                </a:cubicBezTo>
                <a:cubicBezTo>
                  <a:pt x="f73" y="f74"/>
                  <a:pt x="f75" y="f71"/>
                  <a:pt x="f76" y="f77"/>
                </a:cubicBezTo>
                <a:cubicBezTo>
                  <a:pt x="f78" y="f79"/>
                  <a:pt x="f80" y="f81"/>
                  <a:pt x="f57" y="f82"/>
                </a:cubicBezTo>
                <a:cubicBezTo>
                  <a:pt x="f83" y="f82"/>
                  <a:pt x="f84" y="f82"/>
                  <a:pt x="f45" y="f82"/>
                </a:cubicBezTo>
                <a:cubicBezTo>
                  <a:pt x="f85" y="f81"/>
                  <a:pt x="f40" y="f81"/>
                  <a:pt x="f38" y="f79"/>
                </a:cubicBezTo>
                <a:cubicBezTo>
                  <a:pt x="f66" y="f82"/>
                  <a:pt x="f40" y="f86"/>
                  <a:pt x="f87" y="f88"/>
                </a:cubicBezTo>
                <a:cubicBezTo>
                  <a:pt x="f68" y="f89"/>
                  <a:pt x="f85" y="f90"/>
                  <a:pt x="f91" y="f90"/>
                </a:cubicBezTo>
                <a:cubicBezTo>
                  <a:pt x="f65" y="f92"/>
                  <a:pt x="f65" y="f92"/>
                  <a:pt x="f93" y="f92"/>
                </a:cubicBezTo>
                <a:cubicBezTo>
                  <a:pt x="f84" y="f94"/>
                  <a:pt x="f95" y="f94"/>
                  <a:pt x="f62" y="f96"/>
                </a:cubicBezTo>
                <a:cubicBezTo>
                  <a:pt x="f97" y="f96"/>
                  <a:pt x="f98" y="f96"/>
                  <a:pt x="f99" y="f100"/>
                </a:cubicBezTo>
                <a:cubicBezTo>
                  <a:pt x="f60" y="f101"/>
                  <a:pt x="f57" y="f102"/>
                  <a:pt x="f52" y="f102"/>
                </a:cubicBezTo>
                <a:cubicBezTo>
                  <a:pt x="f91" y="f103"/>
                  <a:pt x="f104" y="f105"/>
                  <a:pt x="f17" y="f106"/>
                </a:cubicBezTo>
                <a:cubicBezTo>
                  <a:pt x="f107" y="f101"/>
                  <a:pt x="f108" y="f102"/>
                  <a:pt x="f109" y="f105"/>
                </a:cubicBezTo>
                <a:cubicBezTo>
                  <a:pt x="f110" y="f111"/>
                  <a:pt x="f112" y="f113"/>
                  <a:pt x="f114" y="f115"/>
                </a:cubicBezTo>
                <a:cubicBezTo>
                  <a:pt x="f116" y="f117"/>
                  <a:pt x="f118" y="f96"/>
                  <a:pt x="f119" y="f89"/>
                </a:cubicBezTo>
                <a:cubicBezTo>
                  <a:pt x="f120" y="f82"/>
                  <a:pt x="f121" y="f81"/>
                  <a:pt x="f122" y="f79"/>
                </a:cubicBezTo>
                <a:cubicBezTo>
                  <a:pt x="f120" y="f88"/>
                  <a:pt x="f123" y="f124"/>
                  <a:pt x="f118" y="f100"/>
                </a:cubicBezTo>
                <a:cubicBezTo>
                  <a:pt x="f125" y="f103"/>
                  <a:pt x="f126" y="f102"/>
                  <a:pt x="f127" y="f128"/>
                </a:cubicBezTo>
                <a:cubicBezTo>
                  <a:pt x="f129" y="f115"/>
                  <a:pt x="f130" y="f131"/>
                  <a:pt x="f132" y="f133"/>
                </a:cubicBezTo>
                <a:cubicBezTo>
                  <a:pt x="f134" y="f133"/>
                  <a:pt x="f135" y="f136"/>
                  <a:pt x="f137" y="f136"/>
                </a:cubicBezTo>
                <a:cubicBezTo>
                  <a:pt x="f138" y="f136"/>
                  <a:pt x="f139" y="f140"/>
                  <a:pt x="f141" y="f111"/>
                </a:cubicBezTo>
                <a:cubicBezTo>
                  <a:pt x="f99" y="f142"/>
                  <a:pt x="f73" y="f142"/>
                  <a:pt x="f143" y="f144"/>
                </a:cubicBezTo>
                <a:cubicBezTo>
                  <a:pt x="f60" y="f145"/>
                  <a:pt x="f58" y="f146"/>
                  <a:pt x="f57" y="f146"/>
                </a:cubicBezTo>
                <a:cubicBezTo>
                  <a:pt x="f56" y="f146"/>
                  <a:pt x="f53" y="f146"/>
                  <a:pt x="f83" y="f146"/>
                </a:cubicBezTo>
                <a:cubicBezTo>
                  <a:pt x="f93" y="f145"/>
                  <a:pt x="f147" y="f148"/>
                  <a:pt x="f149" y="f144"/>
                </a:cubicBezTo>
                <a:cubicBezTo>
                  <a:pt x="f150" y="f145"/>
                  <a:pt x="f20" y="f151"/>
                  <a:pt x="f9" y="f148"/>
                </a:cubicBezTo>
                <a:cubicBezTo>
                  <a:pt x="f9" y="f148"/>
                  <a:pt x="f9" y="f148"/>
                  <a:pt x="f9" y="f148"/>
                </a:cubicBezTo>
                <a:cubicBezTo>
                  <a:pt x="f9" y="f148"/>
                  <a:pt x="f9" y="f148"/>
                  <a:pt x="f9" y="f148"/>
                </a:cubicBezTo>
                <a:cubicBezTo>
                  <a:pt x="f32" y="f152"/>
                  <a:pt x="f85" y="f153"/>
                  <a:pt x="f55" y="f153"/>
                </a:cubicBezTo>
                <a:cubicBezTo>
                  <a:pt x="f154" y="f153"/>
                  <a:pt x="f155" y="f153"/>
                  <a:pt x="f156" y="f157"/>
                </a:cubicBezTo>
                <a:cubicBezTo>
                  <a:pt x="f98" y="f157"/>
                  <a:pt x="f73" y="f157"/>
                  <a:pt x="f99" y="f158"/>
                </a:cubicBezTo>
                <a:cubicBezTo>
                  <a:pt x="f159" y="f160"/>
                  <a:pt x="f78" y="f152"/>
                  <a:pt x="f161" y="f162"/>
                </a:cubicBezTo>
                <a:cubicBezTo>
                  <a:pt x="f163" y="f162"/>
                  <a:pt x="f164" y="f162"/>
                  <a:pt x="f76" y="f113"/>
                </a:cubicBezTo>
                <a:cubicBezTo>
                  <a:pt x="f165" y="f113"/>
                  <a:pt x="f166" y="f113"/>
                  <a:pt x="f127" y="f148"/>
                </a:cubicBezTo>
                <a:cubicBezTo>
                  <a:pt x="f167" y="f151"/>
                  <a:pt x="f168" y="f145"/>
                  <a:pt x="f169" y="f142"/>
                </a:cubicBezTo>
                <a:cubicBezTo>
                  <a:pt x="f170" y="f140"/>
                  <a:pt x="f171" y="f131"/>
                  <a:pt x="f172" y="f117"/>
                </a:cubicBezTo>
                <a:cubicBezTo>
                  <a:pt x="f172" y="f117"/>
                  <a:pt x="f173" y="f117"/>
                  <a:pt x="f173" y="f117"/>
                </a:cubicBezTo>
                <a:cubicBezTo>
                  <a:pt x="f174" y="f142"/>
                  <a:pt x="f175" y="f2"/>
                  <a:pt x="f164" y="f176"/>
                </a:cubicBezTo>
                <a:cubicBezTo>
                  <a:pt x="f177" y="f178"/>
                  <a:pt x="f95" y="f179"/>
                  <a:pt x="f180" y="f181"/>
                </a:cubicBezTo>
                <a:cubicBezTo>
                  <a:pt x="f182" y="f183"/>
                  <a:pt x="f159" y="f184"/>
                  <a:pt x="f166" y="f185"/>
                </a:cubicBezTo>
                <a:cubicBezTo>
                  <a:pt x="f175" y="f179"/>
                  <a:pt x="f186" y="f178"/>
                  <a:pt x="f187" y="f157"/>
                </a:cubicBezTo>
                <a:cubicBezTo>
                  <a:pt x="f188" y="f189"/>
                  <a:pt x="f190" y="f181"/>
                  <a:pt x="f134" y="f191"/>
                </a:cubicBezTo>
                <a:cubicBezTo>
                  <a:pt x="f137" y="f184"/>
                  <a:pt x="f138" y="f192"/>
                  <a:pt x="f139" y="f192"/>
                </a:cubicBezTo>
                <a:cubicBezTo>
                  <a:pt x="f177" y="f193"/>
                  <a:pt x="f60" y="f194"/>
                  <a:pt x="f57" y="f195"/>
                </a:cubicBezTo>
                <a:cubicBezTo>
                  <a:pt x="f52" y="f196"/>
                  <a:pt x="f47" y="f197"/>
                  <a:pt x="f41" y="f198"/>
                </a:cubicBezTo>
                <a:cubicBezTo>
                  <a:pt x="f199" y="f200"/>
                  <a:pt x="f64" y="f201"/>
                  <a:pt x="f182" y="f202"/>
                </a:cubicBezTo>
                <a:cubicBezTo>
                  <a:pt x="f112" y="f202"/>
                  <a:pt x="f154" y="f202"/>
                  <a:pt x="f62" y="f202"/>
                </a:cubicBezTo>
                <a:cubicBezTo>
                  <a:pt x="f58" y="f202"/>
                  <a:pt x="f203" y="f202"/>
                  <a:pt x="f97" y="f202"/>
                </a:cubicBezTo>
                <a:cubicBezTo>
                  <a:pt x="f60" y="f202"/>
                  <a:pt x="f204" y="f202"/>
                  <a:pt x="f143" y="f202"/>
                </a:cubicBezTo>
                <a:cubicBezTo>
                  <a:pt x="f139" y="f201"/>
                  <a:pt x="f205" y="f206"/>
                  <a:pt x="f207" y="f195"/>
                </a:cubicBezTo>
                <a:cubicBezTo>
                  <a:pt x="f190" y="f195"/>
                  <a:pt x="f126" y="f195"/>
                  <a:pt x="f208" y="f194"/>
                </a:cubicBezTo>
                <a:cubicBezTo>
                  <a:pt x="f207" y="f198"/>
                  <a:pt x="f137" y="f201"/>
                  <a:pt x="f209" y="f210"/>
                </a:cubicBezTo>
                <a:cubicBezTo>
                  <a:pt x="f211" y="f212"/>
                  <a:pt x="f213" y="f197"/>
                  <a:pt x="f214" y="f215"/>
                </a:cubicBezTo>
                <a:cubicBezTo>
                  <a:pt x="f216" y="f217"/>
                  <a:pt x="f218" y="f176"/>
                  <a:pt x="f219" y="f158"/>
                </a:cubicBezTo>
                <a:cubicBezTo>
                  <a:pt x="f220" y="f157"/>
                  <a:pt x="f221" y="f153"/>
                  <a:pt x="f222" y="f176"/>
                </a:cubicBezTo>
                <a:cubicBezTo>
                  <a:pt x="f223" y="f224"/>
                  <a:pt x="f218" y="f178"/>
                  <a:pt x="f225" y="f217"/>
                </a:cubicBezTo>
                <a:cubicBezTo>
                  <a:pt x="f216" y="f179"/>
                  <a:pt x="f226" y="f227"/>
                  <a:pt x="f228" y="f191"/>
                </a:cubicBezTo>
                <a:cubicBezTo>
                  <a:pt x="f229" y="f184"/>
                  <a:pt x="f230" y="f192"/>
                  <a:pt x="f119" y="f193"/>
                </a:cubicBezTo>
                <a:cubicBezTo>
                  <a:pt x="f231" y="f196"/>
                  <a:pt x="f213" y="f232"/>
                  <a:pt x="f174" y="f201"/>
                </a:cubicBezTo>
                <a:cubicBezTo>
                  <a:pt x="f233" y="f234"/>
                  <a:pt x="f125" y="f210"/>
                  <a:pt x="f235" y="f212"/>
                </a:cubicBezTo>
                <a:cubicBezTo>
                  <a:pt x="f175" y="f212"/>
                  <a:pt x="f167" y="f236"/>
                  <a:pt x="f237" y="f236"/>
                </a:cubicBezTo>
                <a:cubicBezTo>
                  <a:pt x="f238" y="f239"/>
                  <a:pt x="f166" y="f240"/>
                  <a:pt x="f76" y="f241"/>
                </a:cubicBezTo>
                <a:cubicBezTo>
                  <a:pt x="f134" y="f242"/>
                  <a:pt x="f164" y="f242"/>
                  <a:pt x="f135" y="f243"/>
                </a:cubicBezTo>
                <a:cubicBezTo>
                  <a:pt x="f137" y="f244"/>
                  <a:pt x="f114" y="f245"/>
                  <a:pt x="f138" y="f246"/>
                </a:cubicBezTo>
                <a:cubicBezTo>
                  <a:pt x="f78" y="f247"/>
                  <a:pt x="f75" y="f247"/>
                  <a:pt x="f248" y="f249"/>
                </a:cubicBezTo>
                <a:cubicBezTo>
                  <a:pt x="f78" y="f249"/>
                  <a:pt x="f138" y="f249"/>
                  <a:pt x="f250" y="f249"/>
                </a:cubicBezTo>
                <a:cubicBezTo>
                  <a:pt x="f135" y="f249"/>
                  <a:pt x="f165" y="f247"/>
                  <a:pt x="f238" y="f246"/>
                </a:cubicBezTo>
                <a:cubicBezTo>
                  <a:pt x="f251" y="f249"/>
                  <a:pt x="f251" y="f249"/>
                  <a:pt x="f251" y="f249"/>
                </a:cubicBezTo>
                <a:cubicBezTo>
                  <a:pt x="f251" y="f249"/>
                  <a:pt x="f251" y="f249"/>
                  <a:pt x="f190" y="f247"/>
                </a:cubicBezTo>
                <a:cubicBezTo>
                  <a:pt x="f211" y="f247"/>
                  <a:pt x="f126" y="f247"/>
                  <a:pt x="f235" y="f246"/>
                </a:cubicBezTo>
                <a:cubicBezTo>
                  <a:pt x="f208" y="f246"/>
                  <a:pt x="f252" y="f246"/>
                  <a:pt x="f253" y="f245"/>
                </a:cubicBezTo>
                <a:cubicBezTo>
                  <a:pt x="f188" y="f245"/>
                  <a:pt x="f254" y="f244"/>
                  <a:pt x="f255" y="f244"/>
                </a:cubicBezTo>
                <a:cubicBezTo>
                  <a:pt x="f118" y="f243"/>
                  <a:pt x="f174" y="f241"/>
                  <a:pt x="f256" y="f239"/>
                </a:cubicBezTo>
                <a:cubicBezTo>
                  <a:pt x="f123" y="f257"/>
                  <a:pt x="f258" y="f212"/>
                  <a:pt x="f173" y="f259"/>
                </a:cubicBezTo>
                <a:cubicBezTo>
                  <a:pt x="f229" y="f260"/>
                  <a:pt x="f261" y="f200"/>
                  <a:pt x="f122" y="f198"/>
                </a:cubicBezTo>
                <a:cubicBezTo>
                  <a:pt x="f216" y="f195"/>
                  <a:pt x="f225" y="f193"/>
                  <a:pt x="f221" y="f191"/>
                </a:cubicBezTo>
                <a:cubicBezTo>
                  <a:pt x="f220" y="f262"/>
                  <a:pt x="f219" y="f262"/>
                  <a:pt x="f263" y="f264"/>
                </a:cubicBezTo>
                <a:cubicBezTo>
                  <a:pt x="f265" y="f181"/>
                  <a:pt x="f266" y="f179"/>
                  <a:pt x="f267" y="f185"/>
                </a:cubicBezTo>
                <a:cubicBezTo>
                  <a:pt x="f268" y="f232"/>
                  <a:pt x="f269" y="f244"/>
                  <a:pt x="f252" y="f270"/>
                </a:cubicBezTo>
                <a:cubicBezTo>
                  <a:pt x="f250" y="f271"/>
                  <a:pt x="f97" y="f272"/>
                  <a:pt x="f41" y="f273"/>
                </a:cubicBezTo>
                <a:cubicBezTo>
                  <a:pt x="f274" y="f275"/>
                  <a:pt x="f62" y="f272"/>
                  <a:pt x="f99" y="f276"/>
                </a:cubicBezTo>
                <a:cubicBezTo>
                  <a:pt x="f159" y="f277"/>
                  <a:pt x="f278" y="f279"/>
                  <a:pt x="f137" y="f280"/>
                </a:cubicBezTo>
                <a:cubicBezTo>
                  <a:pt x="f137" y="f281"/>
                  <a:pt x="f137" y="f281"/>
                  <a:pt x="f137" y="f281"/>
                </a:cubicBezTo>
                <a:cubicBezTo>
                  <a:pt x="f114" y="f282"/>
                  <a:pt x="f283" y="f279"/>
                  <a:pt x="f278" y="f273"/>
                </a:cubicBezTo>
                <a:cubicBezTo>
                  <a:pt x="f284" y="f285"/>
                  <a:pt x="f286" y="f276"/>
                  <a:pt x="f286" y="f276"/>
                </a:cubicBezTo>
                <a:cubicBezTo>
                  <a:pt x="f287" y="f288"/>
                  <a:pt x="f287" y="f288"/>
                  <a:pt x="f287" y="f288"/>
                </a:cubicBezTo>
                <a:cubicBezTo>
                  <a:pt x="f156" y="f289"/>
                  <a:pt x="f56" y="f290"/>
                  <a:pt x="f274" y="f290"/>
                </a:cubicBezTo>
                <a:cubicBezTo>
                  <a:pt x="f291" y="f290"/>
                  <a:pt x="f45" y="f290"/>
                  <a:pt x="f85" y="f290"/>
                </a:cubicBezTo>
                <a:cubicBezTo>
                  <a:pt x="f43" y="f290"/>
                  <a:pt x="f91" y="f292"/>
                  <a:pt x="f65" y="f292"/>
                </a:cubicBezTo>
                <a:cubicBezTo>
                  <a:pt x="f45" y="f293"/>
                  <a:pt x="f199" y="f294"/>
                  <a:pt x="f291" y="f294"/>
                </a:cubicBezTo>
                <a:cubicBezTo>
                  <a:pt x="f48" y="f295"/>
                  <a:pt x="f84" y="f295"/>
                  <a:pt x="f70" y="f296"/>
                </a:cubicBezTo>
                <a:cubicBezTo>
                  <a:pt x="f64" y="f296"/>
                  <a:pt x="f52" y="f296"/>
                  <a:pt x="f83" y="f296"/>
                </a:cubicBezTo>
                <a:cubicBezTo>
                  <a:pt x="f95" y="f296"/>
                  <a:pt x="f53" y="f296"/>
                  <a:pt x="f55" y="f296"/>
                </a:cubicBezTo>
                <a:cubicBezTo>
                  <a:pt x="f297" y="f296"/>
                  <a:pt x="f60" y="f295"/>
                  <a:pt x="f80" y="f296"/>
                </a:cubicBezTo>
                <a:cubicBezTo>
                  <a:pt x="f99" y="f296"/>
                  <a:pt x="f177" y="f296"/>
                  <a:pt x="f141" y="f296"/>
                </a:cubicBezTo>
                <a:cubicBezTo>
                  <a:pt x="f141" y="f296"/>
                  <a:pt x="f141" y="f296"/>
                  <a:pt x="f141" y="f296"/>
                </a:cubicBezTo>
                <a:cubicBezTo>
                  <a:pt x="f141" y="f296"/>
                  <a:pt x="f141" y="f296"/>
                  <a:pt x="f141" y="f296"/>
                </a:cubicBezTo>
                <a:cubicBezTo>
                  <a:pt x="f284" y="f293"/>
                  <a:pt x="f78" y="f298"/>
                  <a:pt x="f299" y="f300"/>
                </a:cubicBezTo>
                <a:cubicBezTo>
                  <a:pt x="f205" y="f289"/>
                  <a:pt x="f135" y="f289"/>
                  <a:pt x="f134" y="f275"/>
                </a:cubicBezTo>
                <a:cubicBezTo>
                  <a:pt x="f301" y="f302"/>
                  <a:pt x="f130" y="f303"/>
                  <a:pt x="f207" y="f288"/>
                </a:cubicBezTo>
                <a:cubicBezTo>
                  <a:pt x="f126" y="f272"/>
                  <a:pt x="f125" y="f273"/>
                  <a:pt x="f118" y="f304"/>
                </a:cubicBezTo>
                <a:cubicBezTo>
                  <a:pt x="f174" y="f305"/>
                  <a:pt x="f256" y="f306"/>
                  <a:pt x="f171" y="f307"/>
                </a:cubicBezTo>
                <a:cubicBezTo>
                  <a:pt x="f173" y="f308"/>
                  <a:pt x="f121" y="f309"/>
                  <a:pt x="f310" y="f311"/>
                </a:cubicBezTo>
                <a:cubicBezTo>
                  <a:pt x="f265" y="f312"/>
                  <a:pt x="f313" y="f236"/>
                  <a:pt x="f314" y="f196"/>
                </a:cubicBezTo>
                <a:cubicBezTo>
                  <a:pt x="f315" y="f264"/>
                  <a:pt x="f316" y="f185"/>
                  <a:pt x="f317" y="f157"/>
                </a:cubicBezTo>
                <a:cubicBezTo>
                  <a:pt x="f318" y="f152"/>
                  <a:pt x="f319" y="f162"/>
                  <a:pt x="f320" y="f151"/>
                </a:cubicBezTo>
                <a:cubicBezTo>
                  <a:pt x="f321" y="f145"/>
                  <a:pt x="f322" y="f144"/>
                  <a:pt x="f323" y="f111"/>
                </a:cubicBezTo>
                <a:cubicBezTo>
                  <a:pt x="f324" y="f115"/>
                  <a:pt x="f325" y="f101"/>
                  <a:pt x="f326" y="f327"/>
                </a:cubicBezTo>
                <a:cubicBezTo>
                  <a:pt x="f328" y="f128"/>
                  <a:pt x="f329" y="f146"/>
                  <a:pt x="f330" y="f157"/>
                </a:cubicBezTo>
                <a:cubicBezTo>
                  <a:pt x="f331" y="f217"/>
                  <a:pt x="f332" y="f191"/>
                  <a:pt x="f333" y="f196"/>
                </a:cubicBezTo>
                <a:cubicBezTo>
                  <a:pt x="f334" y="f259"/>
                  <a:pt x="f335" y="f243"/>
                  <a:pt x="f336" y="f337"/>
                </a:cubicBezTo>
                <a:cubicBezTo>
                  <a:pt x="f338" y="f339"/>
                  <a:pt x="f340" y="f341"/>
                  <a:pt x="f223" y="f306"/>
                </a:cubicBezTo>
                <a:cubicBezTo>
                  <a:pt x="f342" y="f273"/>
                  <a:pt x="f343" y="f302"/>
                  <a:pt x="f258" y="f292"/>
                </a:cubicBezTo>
                <a:cubicBezTo>
                  <a:pt x="f258" y="f293"/>
                  <a:pt x="f269" y="f295"/>
                  <a:pt x="f269" y="f296"/>
                </a:cubicBezTo>
                <a:cubicBezTo>
                  <a:pt x="f174" y="f344"/>
                  <a:pt x="f168" y="f345"/>
                  <a:pt x="f238" y="f346"/>
                </a:cubicBezTo>
                <a:cubicBezTo>
                  <a:pt x="f251" y="f347"/>
                  <a:pt x="f116" y="f348"/>
                  <a:pt x="f190" y="f349"/>
                </a:cubicBezTo>
                <a:cubicBezTo>
                  <a:pt x="f186" y="f346"/>
                  <a:pt x="f350" y="f345"/>
                  <a:pt x="f351" y="f352"/>
                </a:cubicBezTo>
                <a:cubicBezTo>
                  <a:pt x="f353" y="f293"/>
                  <a:pt x="f354" y="f302"/>
                  <a:pt x="f355" y="f279"/>
                </a:cubicBezTo>
                <a:cubicBezTo>
                  <a:pt x="f356" y="f279"/>
                  <a:pt x="f263" y="f273"/>
                  <a:pt x="f263" y="f277"/>
                </a:cubicBezTo>
                <a:cubicBezTo>
                  <a:pt x="f219" y="f357"/>
                  <a:pt x="f220" y="f285"/>
                  <a:pt x="f222" y="f285"/>
                </a:cubicBezTo>
                <a:cubicBezTo>
                  <a:pt x="f223" y="f276"/>
                  <a:pt x="f358" y="f303"/>
                  <a:pt x="f359" y="f275"/>
                </a:cubicBezTo>
                <a:cubicBezTo>
                  <a:pt x="f268" y="f300"/>
                  <a:pt x="f342" y="f298"/>
                  <a:pt x="f360" y="f292"/>
                </a:cubicBezTo>
                <a:cubicBezTo>
                  <a:pt x="f353" y="f296"/>
                  <a:pt x="f343" y="f361"/>
                  <a:pt x="f362" y="f363"/>
                </a:cubicBezTo>
                <a:cubicBezTo>
                  <a:pt x="f230" y="f344"/>
                  <a:pt x="f173" y="f364"/>
                  <a:pt x="f172" y="f365"/>
                </a:cubicBezTo>
                <a:cubicBezTo>
                  <a:pt x="f351" y="f365"/>
                  <a:pt x="f119" y="f365"/>
                  <a:pt x="f119" y="f366"/>
                </a:cubicBezTo>
                <a:cubicBezTo>
                  <a:pt x="f119" y="f366"/>
                  <a:pt x="f119" y="f366"/>
                  <a:pt x="f119" y="f366"/>
                </a:cubicBezTo>
                <a:cubicBezTo>
                  <a:pt x="f367" y="f366"/>
                  <a:pt x="f367" y="f366"/>
                  <a:pt x="f367" y="f368"/>
                </a:cubicBezTo>
                <a:cubicBezTo>
                  <a:pt x="f269" y="f369"/>
                  <a:pt x="f231" y="f370"/>
                  <a:pt x="f123" y="f371"/>
                </a:cubicBezTo>
                <a:cubicBezTo>
                  <a:pt x="f187" y="f372"/>
                  <a:pt x="f373" y="f374"/>
                  <a:pt x="f373" y="f374"/>
                </a:cubicBezTo>
                <a:cubicBezTo>
                  <a:pt x="f373" y="f346"/>
                  <a:pt x="f373" y="f346"/>
                  <a:pt x="f373" y="f346"/>
                </a:cubicBezTo>
                <a:cubicBezTo>
                  <a:pt x="f186" y="f375"/>
                  <a:pt x="f376" y="f377"/>
                  <a:pt x="f116" y="f378"/>
                </a:cubicBezTo>
                <a:cubicBezTo>
                  <a:pt x="f190" y="f379"/>
                  <a:pt x="f211" y="f380"/>
                  <a:pt x="f237" y="f381"/>
                </a:cubicBezTo>
                <a:cubicBezTo>
                  <a:pt x="f175" y="f380"/>
                  <a:pt x="f252" y="f382"/>
                  <a:pt x="f188" y="f378"/>
                </a:cubicBezTo>
                <a:cubicBezTo>
                  <a:pt x="f169" y="f383"/>
                  <a:pt x="f384" y="f385"/>
                  <a:pt x="f386" y="f387"/>
                </a:cubicBezTo>
                <a:cubicBezTo>
                  <a:pt x="f388" y="f349"/>
                  <a:pt x="f258" y="f389"/>
                  <a:pt x="f173" y="f390"/>
                </a:cubicBezTo>
                <a:cubicBezTo>
                  <a:pt x="f214" y="f366"/>
                  <a:pt x="f223" y="f391"/>
                  <a:pt x="f392" y="f289"/>
                </a:cubicBezTo>
                <a:cubicBezTo>
                  <a:pt x="f393" y="f303"/>
                  <a:pt x="f394" y="f272"/>
                  <a:pt x="f395" y="f357"/>
                </a:cubicBezTo>
                <a:cubicBezTo>
                  <a:pt x="f396" y="f277"/>
                  <a:pt x="f397" y="f273"/>
                  <a:pt x="f398" y="f279"/>
                </a:cubicBezTo>
                <a:cubicBezTo>
                  <a:pt x="f399" y="f400"/>
                  <a:pt x="f401" y="f306"/>
                  <a:pt x="f402" y="f308"/>
                </a:cubicBezTo>
                <a:cubicBezTo>
                  <a:pt x="f403" y="f404"/>
                  <a:pt x="f405" y="f406"/>
                  <a:pt x="f407" y="f408"/>
                </a:cubicBezTo>
                <a:cubicBezTo>
                  <a:pt x="f409" y="f247"/>
                  <a:pt x="f319" y="f212"/>
                  <a:pt x="f410" y="f232"/>
                </a:cubicBezTo>
                <a:cubicBezTo>
                  <a:pt x="f411" y="f232"/>
                  <a:pt x="f412" y="f232"/>
                  <a:pt x="f413" y="f206"/>
                </a:cubicBezTo>
                <a:cubicBezTo>
                  <a:pt x="f324" y="f206"/>
                  <a:pt x="f414" y="f197"/>
                  <a:pt x="f415" y="f196"/>
                </a:cubicBezTo>
                <a:cubicBezTo>
                  <a:pt x="f416" y="f183"/>
                  <a:pt x="f417" y="f192"/>
                  <a:pt x="f325" y="f264"/>
                </a:cubicBezTo>
                <a:cubicBezTo>
                  <a:pt x="f418" y="f227"/>
                  <a:pt x="f419" y="f227"/>
                  <a:pt x="f420" y="f421"/>
                </a:cubicBezTo>
                <a:cubicBezTo>
                  <a:pt x="f422" y="f185"/>
                  <a:pt x="f423" y="f176"/>
                  <a:pt x="f424" y="f425"/>
                </a:cubicBezTo>
                <a:cubicBezTo>
                  <a:pt x="f426" y="f144"/>
                  <a:pt x="f427" y="f128"/>
                  <a:pt x="f428" y="f327"/>
                </a:cubicBezTo>
                <a:cubicBezTo>
                  <a:pt x="f429" y="f146"/>
                  <a:pt x="f430" y="f179"/>
                  <a:pt x="f328" y="f202"/>
                </a:cubicBezTo>
                <a:cubicBezTo>
                  <a:pt x="f431" y="f302"/>
                  <a:pt x="f431" y="f302"/>
                  <a:pt x="f431" y="f302"/>
                </a:cubicBezTo>
                <a:cubicBezTo>
                  <a:pt x="f432" y="f298"/>
                  <a:pt x="f433" y="f361"/>
                  <a:pt x="f434" y="f366"/>
                </a:cubicBezTo>
                <a:cubicBezTo>
                  <a:pt x="f359" y="f435"/>
                  <a:pt x="f269" y="f436"/>
                  <a:pt x="f116" y="f437"/>
                </a:cubicBezTo>
                <a:cubicBezTo>
                  <a:pt x="f207" y="f437"/>
                  <a:pt x="f132" y="f437"/>
                  <a:pt x="f130" y="f3"/>
                </a:cubicBezTo>
                <a:cubicBezTo>
                  <a:pt x="f166" y="f438"/>
                  <a:pt x="f238" y="f438"/>
                  <a:pt x="f116" y="f439"/>
                </a:cubicBezTo>
                <a:cubicBezTo>
                  <a:pt x="f125" y="f440"/>
                  <a:pt x="f386" y="f437"/>
                  <a:pt x="f351" y="f441"/>
                </a:cubicBezTo>
                <a:cubicBezTo>
                  <a:pt x="f351" y="f441"/>
                  <a:pt x="f351" y="f441"/>
                  <a:pt x="f351" y="f441"/>
                </a:cubicBezTo>
                <a:cubicBezTo>
                  <a:pt x="f223" y="f442"/>
                  <a:pt x="f443" y="f444"/>
                  <a:pt x="f445" y="f290"/>
                </a:cubicBezTo>
                <a:cubicBezTo>
                  <a:pt x="f446" y="f275"/>
                  <a:pt x="f447" y="f285"/>
                  <a:pt x="f448" y="f282"/>
                </a:cubicBezTo>
                <a:cubicBezTo>
                  <a:pt x="f403" y="f449"/>
                  <a:pt x="f403" y="f449"/>
                  <a:pt x="f403" y="f449"/>
                </a:cubicBezTo>
                <a:cubicBezTo>
                  <a:pt x="f314" y="f361"/>
                  <a:pt x="f450" y="f451"/>
                  <a:pt x="f452" y="f451"/>
                </a:cubicBezTo>
                <a:cubicBezTo>
                  <a:pt x="f453" y="f365"/>
                  <a:pt x="f454" y="f345"/>
                  <a:pt x="f398" y="f444"/>
                </a:cubicBezTo>
                <a:cubicBezTo>
                  <a:pt x="f397" y="f444"/>
                  <a:pt x="f455" y="f346"/>
                  <a:pt x="f396" y="f389"/>
                </a:cubicBezTo>
                <a:cubicBezTo>
                  <a:pt x="f456" y="f381"/>
                  <a:pt x="f214" y="f457"/>
                  <a:pt x="f171" y="f458"/>
                </a:cubicBezTo>
                <a:cubicBezTo>
                  <a:pt x="f174" y="f459"/>
                  <a:pt x="f188" y="f460"/>
                  <a:pt x="f211" y="f461"/>
                </a:cubicBezTo>
                <a:cubicBezTo>
                  <a:pt x="f238" y="f462"/>
                  <a:pt x="f165" y="f461"/>
                  <a:pt x="f129" y="f463"/>
                </a:cubicBezTo>
                <a:cubicBezTo>
                  <a:pt x="f207" y="f464"/>
                  <a:pt x="f207" y="f464"/>
                  <a:pt x="f127" y="f464"/>
                </a:cubicBezTo>
                <a:cubicBezTo>
                  <a:pt x="f251" y="f465"/>
                  <a:pt x="f190" y="f465"/>
                  <a:pt x="f211" y="f466"/>
                </a:cubicBezTo>
                <a:cubicBezTo>
                  <a:pt x="f235" y="f463"/>
                  <a:pt x="f253" y="f467"/>
                  <a:pt x="f169" y="f468"/>
                </a:cubicBezTo>
                <a:cubicBezTo>
                  <a:pt x="f170" y="f462"/>
                  <a:pt x="f171" y="f469"/>
                  <a:pt x="f173" y="f470"/>
                </a:cubicBezTo>
                <a:cubicBezTo>
                  <a:pt x="f173" y="f470"/>
                  <a:pt x="f173" y="f470"/>
                  <a:pt x="f173" y="f470"/>
                </a:cubicBezTo>
                <a:cubicBezTo>
                  <a:pt x="f353" y="f440"/>
                  <a:pt x="f471" y="f472"/>
                  <a:pt x="f456" y="f473"/>
                </a:cubicBezTo>
                <a:cubicBezTo>
                  <a:pt x="f434" y="f380"/>
                  <a:pt x="f453" y="f348"/>
                  <a:pt x="f474" y="f364"/>
                </a:cubicBezTo>
                <a:cubicBezTo>
                  <a:pt x="f475" y="f295"/>
                  <a:pt x="f476" y="f275"/>
                  <a:pt x="f477" y="f279"/>
                </a:cubicBezTo>
                <a:cubicBezTo>
                  <a:pt x="f478" y="f400"/>
                  <a:pt x="f410" y="f479"/>
                  <a:pt x="f324" y="f308"/>
                </a:cubicBezTo>
                <a:cubicBezTo>
                  <a:pt x="f480" y="f481"/>
                  <a:pt x="f328" y="f482"/>
                  <a:pt x="f325" y="f483"/>
                </a:cubicBezTo>
                <a:cubicBezTo>
                  <a:pt x="f484" y="f270"/>
                  <a:pt x="f485" y="f486"/>
                  <a:pt x="f487" y="f408"/>
                </a:cubicBezTo>
                <a:cubicBezTo>
                  <a:pt x="f488" y="f337"/>
                  <a:pt x="f422" y="f339"/>
                  <a:pt x="f430" y="f489"/>
                </a:cubicBezTo>
                <a:cubicBezTo>
                  <a:pt x="f418" y="f483"/>
                  <a:pt x="f413" y="f305"/>
                  <a:pt x="f477" y="f288"/>
                </a:cubicBezTo>
                <a:cubicBezTo>
                  <a:pt x="f490" y="f366"/>
                  <a:pt x="f491" y="f387"/>
                  <a:pt x="f492" y="f493"/>
                </a:cubicBezTo>
                <a:cubicBezTo>
                  <a:pt x="f456" y="f494"/>
                  <a:pt x="f354" y="f459"/>
                  <a:pt x="f343" y="f438"/>
                </a:cubicBezTo>
                <a:cubicBezTo>
                  <a:pt x="f495" y="f496"/>
                  <a:pt x="f175" y="f497"/>
                  <a:pt x="f132" y="f498"/>
                </a:cubicBezTo>
                <a:cubicBezTo>
                  <a:pt x="f116" y="f499"/>
                  <a:pt x="f252" y="f500"/>
                  <a:pt x="f118" y="f501"/>
                </a:cubicBezTo>
                <a:cubicBezTo>
                  <a:pt x="f254" y="f500"/>
                  <a:pt x="f252" y="f502"/>
                  <a:pt x="f175" y="f503"/>
                </a:cubicBezTo>
                <a:cubicBezTo>
                  <a:pt x="f167" y="f504"/>
                  <a:pt x="f237" y="f505"/>
                  <a:pt x="f211" y="f506"/>
                </a:cubicBezTo>
                <a:cubicBezTo>
                  <a:pt x="f251" y="f507"/>
                  <a:pt x="f127" y="f508"/>
                  <a:pt x="f129" y="f509"/>
                </a:cubicBezTo>
                <a:cubicBezTo>
                  <a:pt x="f166" y="f510"/>
                  <a:pt x="f130" y="f511"/>
                  <a:pt x="f165" y="f512"/>
                </a:cubicBezTo>
                <a:cubicBezTo>
                  <a:pt x="f116" y="f510"/>
                  <a:pt x="f235" y="f513"/>
                  <a:pt x="f254" y="f514"/>
                </a:cubicBezTo>
                <a:cubicBezTo>
                  <a:pt x="f213" y="f506"/>
                  <a:pt x="f362" y="f515"/>
                  <a:pt x="f310" y="f500"/>
                </a:cubicBezTo>
                <a:cubicBezTo>
                  <a:pt x="f225" y="f501"/>
                  <a:pt x="f220" y="f516"/>
                  <a:pt x="f517" y="f518"/>
                </a:cubicBezTo>
                <a:cubicBezTo>
                  <a:pt x="f340" y="f519"/>
                  <a:pt x="f392" y="f519"/>
                  <a:pt x="f266" y="f520"/>
                </a:cubicBezTo>
                <a:cubicBezTo>
                  <a:pt x="f266" y="f520"/>
                  <a:pt x="f266" y="f520"/>
                  <a:pt x="f266" y="f520"/>
                </a:cubicBezTo>
                <a:cubicBezTo>
                  <a:pt x="f521" y="f522"/>
                  <a:pt x="f338" y="f522"/>
                  <a:pt x="f393" y="f523"/>
                </a:cubicBezTo>
                <a:cubicBezTo>
                  <a:pt x="f393" y="f523"/>
                  <a:pt x="f393" y="f523"/>
                  <a:pt x="f393" y="f523"/>
                </a:cubicBezTo>
                <a:cubicBezTo>
                  <a:pt x="f267" y="f523"/>
                  <a:pt x="f524" y="f525"/>
                  <a:pt x="f492" y="f525"/>
                </a:cubicBezTo>
                <a:cubicBezTo>
                  <a:pt x="f492" y="f525"/>
                  <a:pt x="f394" y="f525"/>
                  <a:pt x="f394" y="f526"/>
                </a:cubicBezTo>
                <a:cubicBezTo>
                  <a:pt x="f527" y="f526"/>
                  <a:pt x="f527" y="f526"/>
                  <a:pt x="f527" y="f526"/>
                </a:cubicBezTo>
                <a:cubicBezTo>
                  <a:pt x="f313" y="f528"/>
                  <a:pt x="f401" y="f529"/>
                  <a:pt x="f491" y="f467"/>
                </a:cubicBezTo>
                <a:cubicBezTo>
                  <a:pt x="f530" y="f531"/>
                  <a:pt x="f485" y="f382"/>
                  <a:pt x="f532" y="f352"/>
                </a:cubicBezTo>
                <a:cubicBezTo>
                  <a:pt x="f532" y="f352"/>
                  <a:pt x="f532" y="f352"/>
                  <a:pt x="f532" y="f352"/>
                </a:cubicBezTo>
                <a:cubicBezTo>
                  <a:pt x="f533" y="f363"/>
                  <a:pt x="f533" y="f363"/>
                  <a:pt x="f533" y="f363"/>
                </a:cubicBezTo>
                <a:cubicBezTo>
                  <a:pt x="f533" y="f363"/>
                  <a:pt x="f534" y="f361"/>
                  <a:pt x="f535" y="f294"/>
                </a:cubicBezTo>
                <a:cubicBezTo>
                  <a:pt x="f536" y="f293"/>
                  <a:pt x="f537" y="f292"/>
                  <a:pt x="f538" y="f290"/>
                </a:cubicBezTo>
                <a:cubicBezTo>
                  <a:pt x="f428" y="f539"/>
                  <a:pt x="f540" y="f289"/>
                  <a:pt x="f541" y="f275"/>
                </a:cubicBezTo>
                <a:cubicBezTo>
                  <a:pt x="f542" y="f303"/>
                  <a:pt x="f543" y="f276"/>
                  <a:pt x="f544" y="f357"/>
                </a:cubicBezTo>
                <a:cubicBezTo>
                  <a:pt x="f545" y="f341"/>
                  <a:pt x="f546" y="f312"/>
                  <a:pt x="f547" y="f234"/>
                </a:cubicBezTo>
                <a:cubicBezTo>
                  <a:pt x="f548" y="f200"/>
                  <a:pt x="f549" y="f196"/>
                  <a:pt x="f550" y="f193"/>
                </a:cubicBezTo>
                <a:cubicBezTo>
                  <a:pt x="f27" y="f136"/>
                  <a:pt x="f551" y="f552"/>
                  <a:pt x="f96" y="f553"/>
                </a:cubicBezTo>
                <a:cubicBezTo>
                  <a:pt x="f117" y="f554"/>
                  <a:pt x="f131" y="f555"/>
                  <a:pt x="f146" y="f547"/>
                </a:cubicBezTo>
                <a:cubicBezTo>
                  <a:pt x="f88" y="f26"/>
                  <a:pt x="f46" y="f81"/>
                  <a:pt x="f556" y="f152"/>
                </a:cubicBezTo>
                <a:cubicBezTo>
                  <a:pt x="f557" y="f189"/>
                  <a:pt x="f558" y="f195"/>
                  <a:pt x="f548" y="f202"/>
                </a:cubicBezTo>
                <a:cubicBezTo>
                  <a:pt x="f546" y="f406"/>
                  <a:pt x="f559" y="f302"/>
                  <a:pt x="f560" y="f372"/>
                </a:cubicBezTo>
                <a:cubicBezTo>
                  <a:pt x="f423" y="f561"/>
                  <a:pt x="f477" y="f529"/>
                  <a:pt x="f450" y="f508"/>
                </a:cubicBezTo>
                <a:cubicBezTo>
                  <a:pt x="f562" y="f511"/>
                  <a:pt x="f455" y="f563"/>
                  <a:pt x="f524" y="f564"/>
                </a:cubicBezTo>
                <a:cubicBezTo>
                  <a:pt x="f565" y="f566"/>
                  <a:pt x="f402" y="f567"/>
                  <a:pt x="f334" y="f512"/>
                </a:cubicBezTo>
                <a:cubicBezTo>
                  <a:pt x="f448" y="f515"/>
                  <a:pt x="f478" y="f522"/>
                  <a:pt x="f568" y="f569"/>
                </a:cubicBezTo>
                <a:cubicBezTo>
                  <a:pt x="f321" y="f519"/>
                  <a:pt x="f332" y="f507"/>
                  <a:pt x="f314" y="f570"/>
                </a:cubicBezTo>
                <a:cubicBezTo>
                  <a:pt x="f401" y="f566"/>
                  <a:pt x="f398" y="f571"/>
                  <a:pt x="f394" y="f572"/>
                </a:cubicBezTo>
                <a:cubicBezTo>
                  <a:pt x="f399" y="f573"/>
                  <a:pt x="f574" y="f575"/>
                  <a:pt x="f576" y="f577"/>
                </a:cubicBezTo>
                <a:cubicBezTo>
                  <a:pt x="f578" y="f515"/>
                  <a:pt x="f579" y="f463"/>
                  <a:pt x="f580" y="f581"/>
                </a:cubicBezTo>
                <a:cubicBezTo>
                  <a:pt x="f582" y="f349"/>
                  <a:pt x="f583" y="f368"/>
                  <a:pt x="f584" y="f298"/>
                </a:cubicBezTo>
                <a:cubicBezTo>
                  <a:pt x="f585" y="f271"/>
                  <a:pt x="f30" y="f244"/>
                  <a:pt x="f54" y="f421"/>
                </a:cubicBezTo>
                <a:cubicBezTo>
                  <a:pt x="f72" y="f148"/>
                  <a:pt x="f100" y="f103"/>
                  <a:pt x="f131" y="f77"/>
                </a:cubicBezTo>
                <a:cubicBezTo>
                  <a:pt x="f2" y="f586"/>
                  <a:pt x="f421" y="f587"/>
                  <a:pt x="f192" y="f584"/>
                </a:cubicBezTo>
                <a:cubicBezTo>
                  <a:pt x="f195" y="f588"/>
                  <a:pt x="f232" y="f589"/>
                  <a:pt x="f260" y="f590"/>
                </a:cubicBezTo>
                <a:cubicBezTo>
                  <a:pt x="f200" y="f588"/>
                  <a:pt x="f198" y="f591"/>
                  <a:pt x="f195" y="f592"/>
                </a:cubicBezTo>
                <a:cubicBezTo>
                  <a:pt x="f160" y="f27"/>
                  <a:pt x="f115" y="f89"/>
                  <a:pt x="f82" y="f224"/>
                </a:cubicBezTo>
                <a:cubicBezTo>
                  <a:pt x="f77" y="f179"/>
                  <a:pt x="f551" y="f192"/>
                  <a:pt x="f593" y="f198"/>
                </a:cubicBezTo>
                <a:cubicBezTo>
                  <a:pt x="f27" y="f406"/>
                  <a:pt x="f594" y="f292"/>
                  <a:pt x="f595" y="f385"/>
                </a:cubicBezTo>
                <a:cubicBezTo>
                  <a:pt x="f596" y="f597"/>
                  <a:pt x="f580" y="f465"/>
                  <a:pt x="f429" y="f502"/>
                </a:cubicBezTo>
                <a:cubicBezTo>
                  <a:pt x="f487" y="f598"/>
                  <a:pt x="f329" y="f599"/>
                  <a:pt x="f600" y="f601"/>
                </a:cubicBezTo>
                <a:cubicBezTo>
                  <a:pt x="f602" y="f603"/>
                  <a:pt x="f422" y="f604"/>
                  <a:pt x="f533" y="f509"/>
                </a:cubicBezTo>
                <a:cubicBezTo>
                  <a:pt x="f605" y="f508"/>
                  <a:pt x="f427" y="f507"/>
                  <a:pt x="f606" y="f505"/>
                </a:cubicBezTo>
                <a:cubicBezTo>
                  <a:pt x="f607" y="f608"/>
                  <a:pt x="f609" y="f509"/>
                  <a:pt x="f610" y="f511"/>
                </a:cubicBezTo>
                <a:cubicBezTo>
                  <a:pt x="f488" y="f611"/>
                  <a:pt x="f411" y="f612"/>
                  <a:pt x="f331" y="f613"/>
                </a:cubicBezTo>
                <a:cubicBezTo>
                  <a:pt x="f330" y="f614"/>
                  <a:pt x="f323" y="f615"/>
                  <a:pt x="f414" y="f616"/>
                </a:cubicBezTo>
                <a:cubicBezTo>
                  <a:pt x="f417" y="f617"/>
                  <a:pt x="f485" y="f618"/>
                  <a:pt x="f488" y="f572"/>
                </a:cubicBezTo>
                <a:cubicBezTo>
                  <a:pt x="f619" y="f620"/>
                  <a:pt x="f621" y="f622"/>
                  <a:pt x="f605" y="f567"/>
                </a:cubicBezTo>
                <a:cubicBezTo>
                  <a:pt x="f623" y="f624"/>
                  <a:pt x="f625" y="f506"/>
                  <a:pt x="f626" y="f627"/>
                </a:cubicBezTo>
                <a:cubicBezTo>
                  <a:pt x="f628" y="f516"/>
                  <a:pt x="f629" y="f520"/>
                  <a:pt x="f630" y="f525"/>
                </a:cubicBezTo>
                <a:cubicBezTo>
                  <a:pt x="f631" y="f464"/>
                  <a:pt x="f584" y="f470"/>
                  <a:pt x="f632" y="f633"/>
                </a:cubicBezTo>
                <a:cubicBezTo>
                  <a:pt x="f634" y="f561"/>
                  <a:pt x="f635" y="f636"/>
                  <a:pt x="f637" y="f493"/>
                </a:cubicBezTo>
                <a:cubicBezTo>
                  <a:pt x="f10" y="f435"/>
                  <a:pt x="f638" y="f639"/>
                  <a:pt x="f35" y="f391"/>
                </a:cubicBezTo>
                <a:cubicBezTo>
                  <a:pt x="f552" y="f279"/>
                  <a:pt x="f88" y="f311"/>
                  <a:pt x="f102" y="f241"/>
                </a:cubicBezTo>
                <a:cubicBezTo>
                  <a:pt x="f128" y="f640"/>
                  <a:pt x="f133" y="f201"/>
                  <a:pt x="f111" y="f196"/>
                </a:cubicBezTo>
                <a:cubicBezTo>
                  <a:pt x="f145" y="f192"/>
                  <a:pt x="f148" y="f227"/>
                  <a:pt x="f162" y="f185"/>
                </a:cubicBezTo>
                <a:cubicBezTo>
                  <a:pt x="f2" y="f189"/>
                  <a:pt x="f425" y="f178"/>
                  <a:pt x="f152" y="f224"/>
                </a:cubicBezTo>
                <a:cubicBezTo>
                  <a:pt x="f158" y="f158"/>
                  <a:pt x="f153" y="f2"/>
                  <a:pt x="f224" y="f148"/>
                </a:cubicBezTo>
                <a:cubicBezTo>
                  <a:pt x="f178" y="f146"/>
                  <a:pt x="f178" y="f144"/>
                  <a:pt x="f217" y="f142"/>
                </a:cubicBezTo>
                <a:cubicBezTo>
                  <a:pt x="f215" y="f131"/>
                  <a:pt x="f421" y="f102"/>
                  <a:pt x="f264" y="f100"/>
                </a:cubicBezTo>
                <a:cubicBezTo>
                  <a:pt x="f264" y="f327"/>
                  <a:pt x="f262" y="f124"/>
                  <a:pt x="f191" y="f92"/>
                </a:cubicBezTo>
                <a:cubicBezTo>
                  <a:pt x="f184" y="f86"/>
                  <a:pt x="f193" y="f74"/>
                  <a:pt x="f194" y="f77"/>
                </a:cubicBezTo>
                <a:cubicBezTo>
                  <a:pt x="f195" y="f71"/>
                  <a:pt x="f196" y="f641"/>
                  <a:pt x="f197" y="f593"/>
                </a:cubicBezTo>
                <a:cubicBezTo>
                  <a:pt x="f198" y="f54"/>
                  <a:pt x="f206" y="f46"/>
                  <a:pt x="f200" y="f642"/>
                </a:cubicBezTo>
                <a:cubicBezTo>
                  <a:pt x="f201" y="f37"/>
                  <a:pt x="f202" y="f33"/>
                  <a:pt x="f202" y="f31"/>
                </a:cubicBezTo>
                <a:cubicBezTo>
                  <a:pt x="f234" y="f28"/>
                  <a:pt x="f210" y="f23"/>
                  <a:pt x="f212" y="f14"/>
                </a:cubicBezTo>
                <a:cubicBezTo>
                  <a:pt x="f212" y="f14"/>
                  <a:pt x="f212" y="f14"/>
                  <a:pt x="f212" y="f14"/>
                </a:cubicBezTo>
                <a:cubicBezTo>
                  <a:pt x="f212" y="f14"/>
                  <a:pt x="f212" y="f22"/>
                  <a:pt x="f212" y="f22"/>
                </a:cubicBezTo>
                <a:cubicBezTo>
                  <a:pt x="f212" y="f22"/>
                  <a:pt x="f212" y="f14"/>
                  <a:pt x="f212" y="f14"/>
                </a:cubicBezTo>
                <a:cubicBezTo>
                  <a:pt x="f249" y="f643"/>
                  <a:pt x="f249" y="f643"/>
                  <a:pt x="f249" y="f643"/>
                </a:cubicBezTo>
                <a:cubicBezTo>
                  <a:pt x="f210" y="f586"/>
                  <a:pt x="f195" y="f88"/>
                  <a:pt x="f421" y="f152"/>
                </a:cubicBezTo>
                <a:cubicBezTo>
                  <a:pt x="f113" y="f200"/>
                  <a:pt x="f133" y="f644"/>
                  <a:pt x="f124" y="f272"/>
                </a:cubicBezTo>
                <a:cubicBezTo>
                  <a:pt x="f593" y="f639"/>
                  <a:pt x="f30" y="f493"/>
                  <a:pt x="f557" y="f468"/>
                </a:cubicBezTo>
                <a:cubicBezTo>
                  <a:pt x="f549" y="f497"/>
                  <a:pt x="f632" y="f645"/>
                  <a:pt x="f646" y="f509"/>
                </a:cubicBezTo>
                <a:cubicBezTo>
                  <a:pt x="f647" y="f577"/>
                  <a:pt x="f648" y="f649"/>
                  <a:pt x="f580" y="f650"/>
                </a:cubicBezTo>
                <a:cubicBezTo>
                  <a:pt x="f651" y="f652"/>
                  <a:pt x="f625" y="f614"/>
                  <a:pt x="f653" y="f654"/>
                </a:cubicBezTo>
                <a:cubicBezTo>
                  <a:pt x="f655" y="f656"/>
                  <a:pt x="f559" y="f657"/>
                  <a:pt x="f630" y="f649"/>
                </a:cubicBezTo>
                <a:cubicBezTo>
                  <a:pt x="f658" y="f616"/>
                  <a:pt x="f659" y="f660"/>
                  <a:pt x="f651" y="f661"/>
                </a:cubicBezTo>
                <a:cubicBezTo>
                  <a:pt x="f651" y="f661"/>
                  <a:pt x="f651" y="f661"/>
                  <a:pt x="f651" y="f661"/>
                </a:cubicBezTo>
                <a:cubicBezTo>
                  <a:pt x="f651" y="f661"/>
                  <a:pt x="f651" y="f661"/>
                  <a:pt x="f651" y="f661"/>
                </a:cubicBezTo>
                <a:cubicBezTo>
                  <a:pt x="f653" y="f662"/>
                  <a:pt x="f663" y="f664"/>
                  <a:pt x="f665" y="f666"/>
                </a:cubicBezTo>
                <a:cubicBezTo>
                  <a:pt x="f629" y="f652"/>
                  <a:pt x="f631" y="f667"/>
                  <a:pt x="f668" y="f669"/>
                </a:cubicBezTo>
                <a:cubicBezTo>
                  <a:pt x="f635" y="f670"/>
                  <a:pt x="f558" y="f624"/>
                  <a:pt x="f12" y="f505"/>
                </a:cubicBezTo>
                <a:cubicBezTo>
                  <a:pt x="f14" y="f515"/>
                  <a:pt x="f16" y="f502"/>
                  <a:pt x="f23" y="f500"/>
                </a:cubicBezTo>
                <a:cubicBezTo>
                  <a:pt x="f24" y="f501"/>
                  <a:pt x="f26" y="f516"/>
                  <a:pt x="f27" y="f518"/>
                </a:cubicBezTo>
                <a:cubicBezTo>
                  <a:pt x="f28" y="f519"/>
                  <a:pt x="f28" y="f520"/>
                  <a:pt x="f671" y="f522"/>
                </a:cubicBezTo>
                <a:cubicBezTo>
                  <a:pt x="f30" y="f523"/>
                  <a:pt x="f30" y="f525"/>
                  <a:pt x="f672" y="f526"/>
                </a:cubicBezTo>
                <a:cubicBezTo>
                  <a:pt x="f552" y="f3"/>
                  <a:pt x="f124" y="f581"/>
                  <a:pt x="f136" y="f345"/>
                </a:cubicBezTo>
                <a:cubicBezTo>
                  <a:pt x="f111" y="f368"/>
                  <a:pt x="f144" y="f344"/>
                  <a:pt x="f146" y="f449"/>
                </a:cubicBezTo>
                <a:cubicBezTo>
                  <a:pt x="f179" y="f673"/>
                  <a:pt x="f198" y="f246"/>
                  <a:pt x="f257" y="f264"/>
                </a:cubicBezTo>
                <a:cubicBezTo>
                  <a:pt x="f243" y="f157"/>
                  <a:pt x="f249" y="f111"/>
                  <a:pt x="f674" y="f96"/>
                </a:cubicBezTo>
                <a:cubicBezTo>
                  <a:pt x="f674" y="f96"/>
                  <a:pt x="f674" y="f96"/>
                  <a:pt x="f674" y="f96"/>
                </a:cubicBezTo>
                <a:cubicBezTo>
                  <a:pt x="f337" y="f94"/>
                  <a:pt x="f675" y="f92"/>
                  <a:pt x="f675" y="f89"/>
                </a:cubicBezTo>
                <a:cubicBezTo>
                  <a:pt x="f408" y="f88"/>
                  <a:pt x="f408" y="f88"/>
                  <a:pt x="f408" y="f86"/>
                </a:cubicBezTo>
                <a:cubicBezTo>
                  <a:pt x="f676" y="f81"/>
                  <a:pt x="f676" y="f79"/>
                  <a:pt x="f486" y="f72"/>
                </a:cubicBezTo>
                <a:cubicBezTo>
                  <a:pt x="f486" y="f72"/>
                  <a:pt x="f486" y="f69"/>
                  <a:pt x="f677" y="f69"/>
                </a:cubicBezTo>
                <a:cubicBezTo>
                  <a:pt x="f406" y="f59"/>
                  <a:pt x="f482" y="f35"/>
                  <a:pt x="f271" y="f26"/>
                </a:cubicBezTo>
                <a:cubicBezTo>
                  <a:pt x="f271" y="f26"/>
                  <a:pt x="f271" y="f26"/>
                  <a:pt x="f271" y="f638"/>
                </a:cubicBezTo>
                <a:cubicBezTo>
                  <a:pt x="f341" y="f23"/>
                  <a:pt x="f308" y="f16"/>
                  <a:pt x="f308" y="f14"/>
                </a:cubicBezTo>
                <a:cubicBezTo>
                  <a:pt x="f678" y="f14"/>
                  <a:pt x="f678" y="f14"/>
                  <a:pt x="f678" y="f14"/>
                </a:cubicBezTo>
                <a:cubicBezTo>
                  <a:pt x="f678" y="f12"/>
                  <a:pt x="f679" y="f680"/>
                  <a:pt x="f307" y="f553"/>
                </a:cubicBezTo>
                <a:cubicBezTo>
                  <a:pt x="f307" y="f553"/>
                  <a:pt x="f307" y="f553"/>
                  <a:pt x="f307" y="f557"/>
                </a:cubicBezTo>
                <a:cubicBezTo>
                  <a:pt x="f479" y="f587"/>
                  <a:pt x="f479" y="f681"/>
                  <a:pt x="f306" y="f682"/>
                </a:cubicBezTo>
                <a:cubicBezTo>
                  <a:pt x="f306" y="f682"/>
                  <a:pt x="f306" y="f682"/>
                  <a:pt x="f306" y="f682"/>
                </a:cubicBezTo>
                <a:cubicBezTo>
                  <a:pt x="f400" y="f683"/>
                  <a:pt x="f282" y="f684"/>
                  <a:pt x="f273" y="f630"/>
                </a:cubicBezTo>
                <a:cubicBezTo>
                  <a:pt x="f273" y="f630"/>
                  <a:pt x="f273" y="f630"/>
                  <a:pt x="f273" y="f630"/>
                </a:cubicBezTo>
                <a:cubicBezTo>
                  <a:pt x="f273" y="f630"/>
                  <a:pt x="f273" y="f630"/>
                  <a:pt x="f273" y="f630"/>
                </a:cubicBezTo>
                <a:cubicBezTo>
                  <a:pt x="f273" y="f630"/>
                  <a:pt x="f273" y="f630"/>
                  <a:pt x="f273" y="f630"/>
                </a:cubicBezTo>
                <a:cubicBezTo>
                  <a:pt x="f273" y="f630"/>
                  <a:pt x="f273" y="f630"/>
                  <a:pt x="f273" y="f630"/>
                </a:cubicBezTo>
                <a:cubicBezTo>
                  <a:pt x="f298" y="f628"/>
                  <a:pt x="f298" y="f628"/>
                  <a:pt x="f298" y="f628"/>
                </a:cubicBezTo>
                <a:cubicBezTo>
                  <a:pt x="f296" y="f626"/>
                  <a:pt x="f296" y="f626"/>
                  <a:pt x="f296" y="f626"/>
                </a:cubicBezTo>
                <a:cubicBezTo>
                  <a:pt x="f303" y="f683"/>
                  <a:pt x="f282" y="f672"/>
                  <a:pt x="f305" y="f100"/>
                </a:cubicBezTo>
                <a:cubicBezTo>
                  <a:pt x="f306" y="f102"/>
                  <a:pt x="f307" y="f133"/>
                  <a:pt x="f678" y="f144"/>
                </a:cubicBezTo>
                <a:cubicBezTo>
                  <a:pt x="f341" y="f162"/>
                  <a:pt x="f271" y="f153"/>
                  <a:pt x="f481" y="f185"/>
                </a:cubicBezTo>
                <a:cubicBezTo>
                  <a:pt x="f482" y="f202"/>
                  <a:pt x="f483" y="f339"/>
                  <a:pt x="f337" y="f308"/>
                </a:cubicBezTo>
                <a:cubicBezTo>
                  <a:pt x="f339" y="f288"/>
                  <a:pt x="f243" y="f344"/>
                  <a:pt x="f257" y="f349"/>
                </a:cubicBezTo>
                <a:cubicBezTo>
                  <a:pt x="f212" y="f377"/>
                  <a:pt x="f259" y="f685"/>
                  <a:pt x="f234" y="f382"/>
                </a:cubicBezTo>
                <a:cubicBezTo>
                  <a:pt x="f192" y="f465"/>
                  <a:pt x="f2" y="f686"/>
                  <a:pt x="f102" y="f687"/>
                </a:cubicBezTo>
                <a:cubicBezTo>
                  <a:pt x="f88" y="f666"/>
                  <a:pt x="f69" y="f688"/>
                  <a:pt x="f593" y="f689"/>
                </a:cubicBezTo>
                <a:cubicBezTo>
                  <a:pt x="f690" y="f689"/>
                  <a:pt x="f641" y="f691"/>
                  <a:pt x="f551" y="f692"/>
                </a:cubicBezTo>
                <a:cubicBezTo>
                  <a:pt x="f69" y="f693"/>
                  <a:pt x="f79" y="f694"/>
                  <a:pt x="f88" y="f695"/>
                </a:cubicBezTo>
                <a:cubicBezTo>
                  <a:pt x="f86" y="f696"/>
                  <a:pt x="f81" y="f697"/>
                  <a:pt x="f79" y="f698"/>
                </a:cubicBezTo>
                <a:cubicBezTo>
                  <a:pt x="f72" y="f699"/>
                  <a:pt x="f77" y="f691"/>
                  <a:pt x="f71" y="f700"/>
                </a:cubicBezTo>
                <a:cubicBezTo>
                  <a:pt x="f551" y="f701"/>
                  <a:pt x="f641" y="f702"/>
                  <a:pt x="f552" y="f703"/>
                </a:cubicBezTo>
                <a:cubicBezTo>
                  <a:pt x="f641" y="f704"/>
                  <a:pt x="f71" y="f6"/>
                  <a:pt x="f705" y="f6"/>
                </a:cubicBezTo>
                <a:cubicBezTo>
                  <a:pt x="f88" y="f706"/>
                  <a:pt x="f106" y="f707"/>
                  <a:pt x="f131" y="f708"/>
                </a:cubicBezTo>
                <a:cubicBezTo>
                  <a:pt x="f146" y="f666"/>
                  <a:pt x="f148" y="f613"/>
                  <a:pt x="f425" y="f709"/>
                </a:cubicBezTo>
                <a:cubicBezTo>
                  <a:pt x="f421" y="f575"/>
                  <a:pt x="f200" y="f509"/>
                  <a:pt x="f241" y="f528"/>
                </a:cubicBezTo>
                <a:cubicBezTo>
                  <a:pt x="f242" y="f710"/>
                  <a:pt x="f242" y="f496"/>
                  <a:pt x="f243" y="f466"/>
                </a:cubicBezTo>
                <a:cubicBezTo>
                  <a:pt x="f246" y="f711"/>
                  <a:pt x="f249" y="f470"/>
                  <a:pt x="f489" y="f440"/>
                </a:cubicBezTo>
                <a:cubicBezTo>
                  <a:pt x="f677" y="f712"/>
                  <a:pt x="f309" y="f349"/>
                  <a:pt x="f679" y="f344"/>
                </a:cubicBezTo>
                <a:cubicBezTo>
                  <a:pt x="f400" y="f276"/>
                  <a:pt x="f273" y="f341"/>
                  <a:pt x="f272" y="f489"/>
                </a:cubicBezTo>
                <a:cubicBezTo>
                  <a:pt x="f352" y="f111"/>
                  <a:pt x="f345" y="f18"/>
                  <a:pt x="f389" y="f626"/>
                </a:cubicBezTo>
                <a:cubicBezTo>
                  <a:pt x="f347" y="f713"/>
                  <a:pt x="f347" y="f625"/>
                  <a:pt x="f346" y="f543"/>
                </a:cubicBezTo>
                <a:cubicBezTo>
                  <a:pt x="f714" y="f429"/>
                  <a:pt x="f714" y="f429"/>
                  <a:pt x="f714" y="f429"/>
                </a:cubicBezTo>
                <a:cubicBezTo>
                  <a:pt x="f714" y="f606"/>
                  <a:pt x="f714" y="f606"/>
                  <a:pt x="f714" y="f606"/>
                </a:cubicBezTo>
                <a:cubicBezTo>
                  <a:pt x="f715" y="f542"/>
                  <a:pt x="f716" y="f659"/>
                  <a:pt x="f717" y="f596"/>
                </a:cubicBezTo>
                <a:cubicBezTo>
                  <a:pt x="f442" y="f632"/>
                  <a:pt x="f379" y="f24"/>
                  <a:pt x="f442" y="f705"/>
                </a:cubicBezTo>
                <a:cubicBezTo>
                  <a:pt x="f381" y="f162"/>
                  <a:pt x="f380" y="f259"/>
                  <a:pt x="f380" y="f341"/>
                </a:cubicBezTo>
                <a:cubicBezTo>
                  <a:pt x="f685" y="f357"/>
                  <a:pt x="f378" y="f391"/>
                  <a:pt x="f685" y="f390"/>
                </a:cubicBezTo>
                <a:cubicBezTo>
                  <a:pt x="f348" y="f710"/>
                  <a:pt x="f295" y="f649"/>
                  <a:pt x="f273" y="f718"/>
                </a:cubicBezTo>
                <a:cubicBezTo>
                  <a:pt x="f272" y="f719"/>
                  <a:pt x="f275" y="f720"/>
                  <a:pt x="f298" y="f721"/>
                </a:cubicBezTo>
                <a:cubicBezTo>
                  <a:pt x="f275" y="f688"/>
                  <a:pt x="f276" y="f722"/>
                  <a:pt x="f357" y="f700"/>
                </a:cubicBezTo>
                <a:cubicBezTo>
                  <a:pt x="f292" y="f695"/>
                  <a:pt x="f344" y="f662"/>
                  <a:pt x="f639" y="f723"/>
                </a:cubicBezTo>
                <a:cubicBezTo>
                  <a:pt x="f372" y="f617"/>
                  <a:pt x="f390" y="f724"/>
                  <a:pt x="f374" y="f603"/>
                </a:cubicBezTo>
                <a:cubicBezTo>
                  <a:pt x="f444" y="f649"/>
                  <a:pt x="f346" y="f725"/>
                  <a:pt x="f389" y="f726"/>
                </a:cubicBezTo>
                <a:cubicBezTo>
                  <a:pt x="f375" y="f727"/>
                  <a:pt x="f728" y="f604"/>
                  <a:pt x="f385" y="f570"/>
                </a:cubicBezTo>
                <a:cubicBezTo>
                  <a:pt x="f385" y="f563"/>
                  <a:pt x="f385" y="f598"/>
                  <a:pt x="f435" y="f686"/>
                </a:cubicBezTo>
                <a:cubicBezTo>
                  <a:pt x="f685" y="f729"/>
                  <a:pt x="f383" y="f510"/>
                  <a:pt x="f378" y="f508"/>
                </a:cubicBezTo>
                <a:cubicBezTo>
                  <a:pt x="f379" y="f507"/>
                  <a:pt x="f379" y="f505"/>
                  <a:pt x="f379" y="f515"/>
                </a:cubicBezTo>
                <a:cubicBezTo>
                  <a:pt x="f379" y="f515"/>
                  <a:pt x="f382" y="f515"/>
                  <a:pt x="f382" y="f498"/>
                </a:cubicBezTo>
                <a:cubicBezTo>
                  <a:pt x="f382" y="f645"/>
                  <a:pt x="f382" y="f627"/>
                  <a:pt x="f382" y="f516"/>
                </a:cubicBezTo>
                <a:cubicBezTo>
                  <a:pt x="f473" y="f730"/>
                  <a:pt x="f458" y="f347"/>
                  <a:pt x="f731" y="f273"/>
                </a:cubicBezTo>
                <a:cubicBezTo>
                  <a:pt x="f732" y="f311"/>
                  <a:pt x="f459" y="f257"/>
                  <a:pt x="f439" y="f264"/>
                </a:cubicBezTo>
                <a:cubicBezTo>
                  <a:pt x="f439" y="f157"/>
                  <a:pt x="f470" y="f144"/>
                  <a:pt x="f470" y="f101"/>
                </a:cubicBezTo>
                <a:cubicBezTo>
                  <a:pt x="f470" y="f82"/>
                  <a:pt x="f439" y="f690"/>
                  <a:pt x="f439" y="f37"/>
                </a:cubicBezTo>
                <a:cubicBezTo>
                  <a:pt x="f470" y="f28"/>
                  <a:pt x="f470" y="f14"/>
                  <a:pt x="f470" y="f594"/>
                </a:cubicBezTo>
                <a:cubicBezTo>
                  <a:pt x="f470" y="f594"/>
                  <a:pt x="f470" y="f587"/>
                  <a:pt x="f470" y="f587"/>
                </a:cubicBezTo>
                <a:cubicBezTo>
                  <a:pt x="f470" y="f683"/>
                  <a:pt x="f438" y="f733"/>
                  <a:pt x="f459" y="f559"/>
                </a:cubicBezTo>
                <a:cubicBezTo>
                  <a:pt x="f459" y="f628"/>
                  <a:pt x="f459" y="f628"/>
                  <a:pt x="f459" y="f658"/>
                </a:cubicBezTo>
                <a:cubicBezTo>
                  <a:pt x="f3" y="f713"/>
                  <a:pt x="f732" y="f543"/>
                  <a:pt x="f531" y="f623"/>
                </a:cubicBezTo>
                <a:cubicBezTo>
                  <a:pt x="f3" y="f734"/>
                  <a:pt x="f3" y="f734"/>
                  <a:pt x="f3" y="f734"/>
                </a:cubicBezTo>
                <a:cubicBezTo>
                  <a:pt x="f467" y="f325"/>
                  <a:pt x="f467" y="f325"/>
                  <a:pt x="f467" y="f325"/>
                </a:cubicBezTo>
                <a:cubicBezTo>
                  <a:pt x="f569" y="f488"/>
                  <a:pt x="f569" y="f488"/>
                  <a:pt x="f569" y="f488"/>
                </a:cubicBezTo>
                <a:cubicBezTo>
                  <a:pt x="f569" y="f488"/>
                  <a:pt x="f569" y="f488"/>
                  <a:pt x="f569" y="f488"/>
                </a:cubicBezTo>
                <a:cubicBezTo>
                  <a:pt x="f569" y="f735"/>
                  <a:pt x="f463" y="f424"/>
                  <a:pt x="f464" y="f579"/>
                </a:cubicBezTo>
                <a:cubicBezTo>
                  <a:pt x="f464" y="f736"/>
                  <a:pt x="f464" y="f736"/>
                  <a:pt x="f464" y="f736"/>
                </a:cubicBezTo>
                <a:cubicBezTo>
                  <a:pt x="f464" y="f736"/>
                  <a:pt x="f464" y="f736"/>
                  <a:pt x="f464" y="f736"/>
                </a:cubicBezTo>
                <a:cubicBezTo>
                  <a:pt x="f465" y="f533"/>
                  <a:pt x="f466" y="f535"/>
                  <a:pt x="f496" y="f540"/>
                </a:cubicBezTo>
                <a:cubicBezTo>
                  <a:pt x="f710" y="f713"/>
                  <a:pt x="f497" y="f737"/>
                  <a:pt x="f525" y="f684"/>
                </a:cubicBezTo>
                <a:cubicBezTo>
                  <a:pt x="f522" y="f592"/>
                  <a:pt x="f518" y="f738"/>
                  <a:pt x="f739" y="f740"/>
                </a:cubicBezTo>
                <a:cubicBezTo>
                  <a:pt x="f501" y="f556"/>
                  <a:pt x="f500" y="f28"/>
                  <a:pt x="f645" y="f741"/>
                </a:cubicBezTo>
                <a:cubicBezTo>
                  <a:pt x="f498" y="f59"/>
                  <a:pt x="f505" y="f74"/>
                  <a:pt x="f608" y="f100"/>
                </a:cubicBezTo>
                <a:cubicBezTo>
                  <a:pt x="f509" y="f145"/>
                  <a:pt x="f511" y="f189"/>
                  <a:pt x="f742" y="f197"/>
                </a:cubicBezTo>
                <a:cubicBezTo>
                  <a:pt x="f686" y="f257"/>
                  <a:pt x="f570" y="f312"/>
                  <a:pt x="f567" y="f743"/>
                </a:cubicBezTo>
                <a:cubicBezTo>
                  <a:pt x="f567" y="f678"/>
                  <a:pt x="f670" y="f744"/>
                  <a:pt x="f566" y="f285"/>
                </a:cubicBezTo>
                <a:cubicBezTo>
                  <a:pt x="f577" y="f289"/>
                  <a:pt x="f604" y="f294"/>
                  <a:pt x="f745" y="f352"/>
                </a:cubicBezTo>
                <a:cubicBezTo>
                  <a:pt x="f604" y="f368"/>
                  <a:pt x="f622" y="f372"/>
                  <a:pt x="f564" y="f347"/>
                </a:cubicBezTo>
                <a:cubicBezTo>
                  <a:pt x="f564" y="f348"/>
                  <a:pt x="f564" y="f349"/>
                  <a:pt x="f564" y="f746"/>
                </a:cubicBezTo>
                <a:cubicBezTo>
                  <a:pt x="f611" y="f377"/>
                  <a:pt x="f611" y="f685"/>
                  <a:pt x="f571" y="f379"/>
                </a:cubicBezTo>
                <a:cubicBezTo>
                  <a:pt x="f571" y="f382"/>
                  <a:pt x="f571" y="f380"/>
                  <a:pt x="f669" y="f381"/>
                </a:cubicBezTo>
                <a:cubicBezTo>
                  <a:pt x="f599" y="f470"/>
                  <a:pt x="f572" y="f499"/>
                  <a:pt x="f667" y="f564"/>
                </a:cubicBezTo>
                <a:cubicBezTo>
                  <a:pt x="f616" y="f616"/>
                  <a:pt x="f615" y="f664"/>
                  <a:pt x="f660" y="f719"/>
                </a:cubicBezTo>
                <a:cubicBezTo>
                  <a:pt x="f660" y="f719"/>
                  <a:pt x="f660" y="f719"/>
                  <a:pt x="f660" y="f719"/>
                </a:cubicBezTo>
                <a:cubicBezTo>
                  <a:pt x="f660" y="f719"/>
                  <a:pt x="f660" y="f719"/>
                  <a:pt x="f660" y="f719"/>
                </a:cubicBezTo>
                <a:cubicBezTo>
                  <a:pt x="f614" y="f747"/>
                  <a:pt x="f614" y="f748"/>
                  <a:pt x="f660" y="f615"/>
                </a:cubicBezTo>
                <a:cubicBezTo>
                  <a:pt x="f660" y="f615"/>
                  <a:pt x="f660" y="f656"/>
                  <a:pt x="f660" y="f656"/>
                </a:cubicBezTo>
                <a:cubicBezTo>
                  <a:pt x="f660" y="f612"/>
                  <a:pt x="f652" y="f749"/>
                  <a:pt x="f687" y="f571"/>
                </a:cubicBezTo>
                <a:cubicBezTo>
                  <a:pt x="f709" y="f566"/>
                  <a:pt x="f615" y="f598"/>
                  <a:pt x="f750" y="f510"/>
                </a:cubicBezTo>
                <a:cubicBezTo>
                  <a:pt x="f601" y="f519"/>
                  <a:pt x="f601" y="f461"/>
                  <a:pt x="f751" y="f494"/>
                </a:cubicBezTo>
                <a:cubicBezTo>
                  <a:pt x="f616" y="f381"/>
                  <a:pt x="f723" y="f348"/>
                  <a:pt x="f617" y="f368"/>
                </a:cubicBezTo>
                <a:cubicBezTo>
                  <a:pt x="f617" y="f366"/>
                  <a:pt x="f617" y="f365"/>
                  <a:pt x="f617" y="f365"/>
                </a:cubicBezTo>
                <a:cubicBezTo>
                  <a:pt x="f657" y="f294"/>
                  <a:pt x="f657" y="f303"/>
                  <a:pt x="f612" y="f281"/>
                </a:cubicBezTo>
                <a:cubicBezTo>
                  <a:pt x="f612" y="f280"/>
                  <a:pt x="f612" y="f400"/>
                  <a:pt x="f667" y="f304"/>
                </a:cubicBezTo>
                <a:cubicBezTo>
                  <a:pt x="f667" y="f306"/>
                  <a:pt x="f667" y="f679"/>
                  <a:pt x="f724" y="f308"/>
                </a:cubicBezTo>
                <a:cubicBezTo>
                  <a:pt x="f667" y="f481"/>
                  <a:pt x="f612" y="f743"/>
                  <a:pt x="f612" y="f406"/>
                </a:cubicBezTo>
                <a:cubicBezTo>
                  <a:pt x="f612" y="f270"/>
                  <a:pt x="f612" y="f644"/>
                  <a:pt x="f612" y="f677"/>
                </a:cubicBezTo>
                <a:cubicBezTo>
                  <a:pt x="f612" y="f339"/>
                  <a:pt x="f724" y="f245"/>
                  <a:pt x="f618" y="f257"/>
                </a:cubicBezTo>
                <a:cubicBezTo>
                  <a:pt x="f618" y="f259"/>
                  <a:pt x="f603" y="f201"/>
                  <a:pt x="f752" y="f198"/>
                </a:cubicBezTo>
                <a:cubicBezTo>
                  <a:pt x="f649" y="f421"/>
                  <a:pt x="f725" y="f152"/>
                  <a:pt x="f726" y="f136"/>
                </a:cubicBezTo>
                <a:cubicBezTo>
                  <a:pt x="f727" y="f39"/>
                  <a:pt x="f577" y="f555"/>
                  <a:pt x="f742" y="f648"/>
                </a:cubicBezTo>
                <a:cubicBezTo>
                  <a:pt x="f511" y="f625"/>
                  <a:pt x="f509" y="f560"/>
                  <a:pt x="f507" y="f753"/>
                </a:cubicBezTo>
                <a:cubicBezTo>
                  <a:pt x="f504" y="f754"/>
                  <a:pt x="f501" y="f420"/>
                  <a:pt x="f523" y="f411"/>
                </a:cubicBezTo>
                <a:cubicBezTo>
                  <a:pt x="f523" y="f411"/>
                  <a:pt x="f523" y="f411"/>
                  <a:pt x="f523" y="f411"/>
                </a:cubicBezTo>
                <a:cubicBezTo>
                  <a:pt x="f525" y="f329"/>
                  <a:pt x="f525" y="f329"/>
                  <a:pt x="f525" y="f329"/>
                </a:cubicBezTo>
                <a:cubicBezTo>
                  <a:pt x="f525" y="f329"/>
                  <a:pt x="f525" y="f329"/>
                  <a:pt x="f525" y="f329"/>
                </a:cubicBezTo>
                <a:cubicBezTo>
                  <a:pt x="f525" y="f329"/>
                  <a:pt x="f525" y="f329"/>
                  <a:pt x="f525" y="f329"/>
                </a:cubicBezTo>
                <a:cubicBezTo>
                  <a:pt x="f525" y="f329"/>
                  <a:pt x="f525" y="f329"/>
                  <a:pt x="f525" y="f329"/>
                </a:cubicBezTo>
                <a:cubicBezTo>
                  <a:pt x="f525" y="f329"/>
                  <a:pt x="f525" y="f329"/>
                  <a:pt x="f525" y="f329"/>
                </a:cubicBezTo>
                <a:cubicBezTo>
                  <a:pt x="f498" y="f755"/>
                  <a:pt x="f498" y="f755"/>
                  <a:pt x="f498" y="f755"/>
                </a:cubicBezTo>
                <a:cubicBezTo>
                  <a:pt x="f508" y="f488"/>
                  <a:pt x="f508" y="f488"/>
                  <a:pt x="f508" y="f488"/>
                </a:cubicBezTo>
                <a:cubicBezTo>
                  <a:pt x="f508" y="f488"/>
                  <a:pt x="f508" y="f488"/>
                  <a:pt x="f508" y="f488"/>
                </a:cubicBezTo>
                <a:cubicBezTo>
                  <a:pt x="f510" y="f579"/>
                  <a:pt x="f742" y="f606"/>
                  <a:pt x="f567" y="f580"/>
                </a:cubicBezTo>
                <a:cubicBezTo>
                  <a:pt x="f756" y="f659"/>
                  <a:pt x="f604" y="f628"/>
                  <a:pt x="f622" y="f647"/>
                </a:cubicBezTo>
                <a:cubicBezTo>
                  <a:pt x="f575" y="f589"/>
                  <a:pt x="f757" y="f683"/>
                  <a:pt x="f752" y="f682"/>
                </a:cubicBezTo>
                <a:cubicBezTo>
                  <a:pt x="f616" y="f35"/>
                  <a:pt x="f687" y="f124"/>
                  <a:pt x="f758" y="f160"/>
                </a:cubicBezTo>
                <a:cubicBezTo>
                  <a:pt x="f662" y="f181"/>
                  <a:pt x="f759" y="f198"/>
                  <a:pt x="f760" y="f239"/>
                </a:cubicBezTo>
                <a:cubicBezTo>
                  <a:pt x="f721" y="f339"/>
                  <a:pt x="f761" y="f743"/>
                  <a:pt x="f762" y="f305"/>
                </a:cubicBezTo>
                <a:cubicBezTo>
                  <a:pt x="f763" y="f290"/>
                  <a:pt x="f764" y="f372"/>
                  <a:pt x="f696" y="f442"/>
                </a:cubicBezTo>
                <a:cubicBezTo>
                  <a:pt x="f696" y="f460"/>
                  <a:pt x="f693" y="f645"/>
                  <a:pt x="f722" y="f745"/>
                </a:cubicBezTo>
                <a:cubicBezTo>
                  <a:pt x="f718" y="f726"/>
                  <a:pt x="f722" y="f657"/>
                  <a:pt x="f693" y="f650"/>
                </a:cubicBezTo>
                <a:cubicBezTo>
                  <a:pt x="f699" y="f765"/>
                  <a:pt x="f766" y="f666"/>
                  <a:pt x="f689" y="f721"/>
                </a:cubicBezTo>
                <a:cubicBezTo>
                  <a:pt x="f691" y="f767"/>
                  <a:pt x="f691" y="f662"/>
                  <a:pt x="f692" y="f758"/>
                </a:cubicBezTo>
                <a:cubicBezTo>
                  <a:pt x="f768" y="f615"/>
                  <a:pt x="f768" y="f603"/>
                  <a:pt x="f692" y="f669"/>
                </a:cubicBezTo>
                <a:cubicBezTo>
                  <a:pt x="f768" y="f567"/>
                  <a:pt x="f769" y="f511"/>
                  <a:pt x="f769" y="f504"/>
                </a:cubicBezTo>
                <a:cubicBezTo>
                  <a:pt x="f700" y="f516"/>
                  <a:pt x="f769" y="f528"/>
                  <a:pt x="f770" y="f468"/>
                </a:cubicBezTo>
                <a:cubicBezTo>
                  <a:pt x="f770" y="f468"/>
                  <a:pt x="f770" y="f468"/>
                  <a:pt x="f770" y="f468"/>
                </a:cubicBezTo>
                <a:cubicBezTo>
                  <a:pt x="f770" y="f462"/>
                  <a:pt x="f768" y="f470"/>
                  <a:pt x="f768" y="f459"/>
                </a:cubicBezTo>
                <a:cubicBezTo>
                  <a:pt x="f769" y="f771"/>
                  <a:pt x="f769" y="f473"/>
                  <a:pt x="f768" y="f717"/>
                </a:cubicBezTo>
                <a:cubicBezTo>
                  <a:pt x="f706" y="f363"/>
                  <a:pt x="f772" y="f307"/>
                  <a:pt x="f718" y="f239"/>
                </a:cubicBezTo>
                <a:cubicBezTo>
                  <a:pt x="f698" y="f640"/>
                  <a:pt x="f698" y="f202"/>
                  <a:pt x="f773" y="f206"/>
                </a:cubicBezTo>
                <a:cubicBezTo>
                  <a:pt x="f773" y="f197"/>
                  <a:pt x="f773" y="f195"/>
                  <a:pt x="f694" y="f183"/>
                </a:cubicBezTo>
                <a:cubicBezTo>
                  <a:pt x="f697" y="f179"/>
                  <a:pt x="f774" y="f160"/>
                  <a:pt x="f696" y="f144"/>
                </a:cubicBezTo>
                <a:cubicBezTo>
                  <a:pt x="f695" y="f90"/>
                  <a:pt x="f775" y="f54"/>
                  <a:pt x="f761" y="f26"/>
                </a:cubicBezTo>
                <a:cubicBezTo>
                  <a:pt x="f776" y="f680"/>
                  <a:pt x="f708" y="f585"/>
                  <a:pt x="f759" y="f632"/>
                </a:cubicBezTo>
                <a:cubicBezTo>
                  <a:pt x="f748" y="f777"/>
                  <a:pt x="f660" y="f663"/>
                  <a:pt x="f751" y="f607"/>
                </a:cubicBezTo>
                <a:cubicBezTo>
                  <a:pt x="f724" y="f422"/>
                  <a:pt x="f669" y="f602"/>
                  <a:pt x="f686" y="f778"/>
                </a:cubicBezTo>
                <a:cubicBezTo>
                  <a:pt x="f779" y="f409"/>
                  <a:pt x="f742" y="f332"/>
                  <a:pt x="f624" y="f780"/>
                </a:cubicBezTo>
                <a:cubicBezTo>
                  <a:pt x="f729" y="f407"/>
                  <a:pt x="f742" y="f781"/>
                  <a:pt x="f779" y="f446"/>
                </a:cubicBezTo>
                <a:cubicBezTo>
                  <a:pt x="f573" y="f562"/>
                  <a:pt x="f661" y="f310"/>
                  <a:pt x="f720" y="f167"/>
                </a:cubicBezTo>
                <a:cubicBezTo>
                  <a:pt x="f782" y="f161"/>
                  <a:pt x="f699" y="f73"/>
                  <a:pt x="f769" y="f783"/>
                </a:cubicBezTo>
                <a:cubicBezTo>
                  <a:pt x="f701" y="f274"/>
                  <a:pt x="f702" y="f784"/>
                  <a:pt x="f703" y="f68"/>
                </a:cubicBezTo>
                <a:cubicBezTo>
                  <a:pt x="f6" y="f785"/>
                  <a:pt x="f704" y="f786"/>
                  <a:pt x="f702" y="f147"/>
                </a:cubicBezTo>
                <a:cubicBezTo>
                  <a:pt x="f702" y="f36"/>
                  <a:pt x="f702" y="f36"/>
                  <a:pt x="f702" y="f104"/>
                </a:cubicBezTo>
                <a:cubicBezTo>
                  <a:pt x="f703" y="f787"/>
                  <a:pt x="f788" y="f15"/>
                  <a:pt x="f769" y="f149"/>
                </a:cubicBezTo>
                <a:cubicBezTo>
                  <a:pt x="f689" y="f17"/>
                  <a:pt x="f699" y="f789"/>
                  <a:pt x="f722" y="f790"/>
                </a:cubicBezTo>
                <a:cubicBezTo>
                  <a:pt x="f698" y="f791"/>
                  <a:pt x="f694" y="f792"/>
                  <a:pt x="f697" y="f110"/>
                </a:cubicBezTo>
                <a:cubicBezTo>
                  <a:pt x="f761" y="f98"/>
                  <a:pt x="f654" y="f167"/>
                  <a:pt x="f725" y="f228"/>
                </a:cubicBezTo>
                <a:cubicBezTo>
                  <a:pt x="f745" y="f456"/>
                  <a:pt x="f624" y="f433"/>
                  <a:pt x="f518" y="f403"/>
                </a:cubicBezTo>
                <a:cubicBezTo>
                  <a:pt x="f520" y="f452"/>
                  <a:pt x="f525" y="f402"/>
                  <a:pt x="f793" y="f432"/>
                </a:cubicBezTo>
                <a:cubicBezTo>
                  <a:pt x="f496" y="f396"/>
                  <a:pt x="f463" y="f265"/>
                  <a:pt x="f461" y="f225"/>
                </a:cubicBezTo>
                <a:cubicBezTo>
                  <a:pt x="f381" y="f301"/>
                  <a:pt x="f302" y="f65"/>
                  <a:pt x="f247" y="f794"/>
                </a:cubicBezTo>
                <a:cubicBezTo>
                  <a:pt x="f246" y="f795"/>
                  <a:pt x="f243" y="f796"/>
                  <a:pt x="f240" y="f794"/>
                </a:cubicBezTo>
                <a:cubicBezTo>
                  <a:pt x="f242" y="f797"/>
                  <a:pt x="f244" y="f798"/>
                  <a:pt x="f246" y="f799"/>
                </a:cubicBezTo>
                <a:cubicBezTo>
                  <a:pt x="f245" y="f799"/>
                  <a:pt x="f244" y="f799"/>
                  <a:pt x="f242" y="f800"/>
                </a:cubicBezTo>
                <a:cubicBezTo>
                  <a:pt x="f242" y="f800"/>
                  <a:pt x="f242" y="f800"/>
                  <a:pt x="f242" y="f800"/>
                </a:cubicBezTo>
                <a:cubicBezTo>
                  <a:pt x="f242" y="f800"/>
                  <a:pt x="f242" y="f800"/>
                  <a:pt x="f242" y="f800"/>
                </a:cubicBezTo>
                <a:cubicBezTo>
                  <a:pt x="f245" y="f7"/>
                  <a:pt x="f247" y="f9"/>
                  <a:pt x="f489" y="f801"/>
                </a:cubicBezTo>
                <a:cubicBezTo>
                  <a:pt x="f339" y="f107"/>
                  <a:pt x="f675" y="f802"/>
                  <a:pt x="f676" y="f803"/>
                </a:cubicBezTo>
                <a:cubicBezTo>
                  <a:pt x="f311" y="f36"/>
                  <a:pt x="f481" y="f41"/>
                  <a:pt x="f307" y="f48"/>
                </a:cubicBezTo>
                <a:cubicBezTo>
                  <a:pt x="f300" y="f78"/>
                  <a:pt x="f371" y="f804"/>
                  <a:pt x="f383" y="f359"/>
                </a:cubicBezTo>
                <a:cubicBezTo>
                  <a:pt x="f380" y="f220"/>
                  <a:pt x="f717" y="f340"/>
                  <a:pt x="f715" y="f492"/>
                </a:cubicBezTo>
                <a:cubicBezTo>
                  <a:pt x="f712" y="f394"/>
                  <a:pt x="f714" y="f434"/>
                  <a:pt x="f714" y="f395"/>
                </a:cubicBezTo>
                <a:cubicBezTo>
                  <a:pt x="f493" y="f395"/>
                  <a:pt x="f493" y="f395"/>
                  <a:pt x="f493" y="f396"/>
                </a:cubicBezTo>
                <a:cubicBezTo>
                  <a:pt x="f805" y="f455"/>
                  <a:pt x="f805" y="f455"/>
                  <a:pt x="f806" y="f397"/>
                </a:cubicBezTo>
                <a:cubicBezTo>
                  <a:pt x="f806" y="f398"/>
                  <a:pt x="f806" y="f398"/>
                  <a:pt x="f806" y="f398"/>
                </a:cubicBezTo>
                <a:cubicBezTo>
                  <a:pt x="f473" y="f443"/>
                  <a:pt x="f636" y="f313"/>
                  <a:pt x="f636" y="f565"/>
                </a:cubicBezTo>
                <a:cubicBezTo>
                  <a:pt x="f636" y="f565"/>
                  <a:pt x="f636" y="f565"/>
                  <a:pt x="f636" y="f433"/>
                </a:cubicBezTo>
                <a:cubicBezTo>
                  <a:pt x="f494" y="f399"/>
                  <a:pt x="f457" y="f336"/>
                  <a:pt x="f457" y="f454"/>
                </a:cubicBezTo>
                <a:cubicBezTo>
                  <a:pt x="f457" y="f454"/>
                  <a:pt x="f457" y="f454"/>
                  <a:pt x="f457" y="f454"/>
                </a:cubicBezTo>
                <a:cubicBezTo>
                  <a:pt x="f730" y="f431"/>
                  <a:pt x="f531" y="f407"/>
                  <a:pt x="f711" y="f600"/>
                </a:cubicBezTo>
                <a:cubicBezTo>
                  <a:pt x="f468" y="f600"/>
                  <a:pt x="f468" y="f409"/>
                  <a:pt x="f468" y="f409"/>
                </a:cubicBezTo>
                <a:cubicBezTo>
                  <a:pt x="f470" y="f807"/>
                  <a:pt x="f470" y="f807"/>
                  <a:pt x="f470" y="f807"/>
                </a:cubicBezTo>
                <a:cubicBezTo>
                  <a:pt x="f439" y="f318"/>
                  <a:pt x="f459" y="f808"/>
                  <a:pt x="f3" y="f808"/>
                </a:cubicBezTo>
                <a:cubicBezTo>
                  <a:pt x="f561" y="f781"/>
                  <a:pt x="f716" y="f809"/>
                  <a:pt x="f377" y="f492"/>
                </a:cubicBezTo>
                <a:cubicBezTo>
                  <a:pt x="f372" y="f356"/>
                  <a:pt x="f363" y="f471"/>
                  <a:pt x="f290" y="f228"/>
                </a:cubicBezTo>
                <a:cubicBezTo>
                  <a:pt x="f406" y="f211"/>
                  <a:pt x="f196" y="f156"/>
                  <a:pt x="f133" y="f110"/>
                </a:cubicBezTo>
                <a:cubicBezTo>
                  <a:pt x="f92" y="f13"/>
                  <a:pt x="f641" y="f810"/>
                  <a:pt x="f35" y="f811"/>
                </a:cubicBezTo>
                <a:cubicBezTo>
                  <a:pt x="f672" y="f812"/>
                  <a:pt x="f556" y="f813"/>
                  <a:pt x="f557" y="f8"/>
                </a:cubicBezTo>
                <a:cubicBezTo>
                  <a:pt x="f553" y="f814"/>
                  <a:pt x="f680" y="f815"/>
                  <a:pt x="f12" y="f816"/>
                </a:cubicBezTo>
                <a:cubicBezTo>
                  <a:pt x="f740" y="f817"/>
                  <a:pt x="f680" y="f818"/>
                  <a:pt x="f10" y="f819"/>
                </a:cubicBezTo>
                <a:cubicBezTo>
                  <a:pt x="f12" y="f820"/>
                  <a:pt x="f23" y="f821"/>
                  <a:pt x="f586" y="f800"/>
                </a:cubicBezTo>
                <a:cubicBezTo>
                  <a:pt x="f705" y="f822"/>
                  <a:pt x="f96" y="f50"/>
                  <a:pt x="f152" y="f287"/>
                </a:cubicBezTo>
                <a:cubicBezTo>
                  <a:pt x="f176" y="f248"/>
                  <a:pt x="f185" y="f114"/>
                  <a:pt x="f181" y="f164"/>
                </a:cubicBezTo>
                <a:cubicBezTo>
                  <a:pt x="f264" y="f76"/>
                  <a:pt x="f191" y="f165"/>
                  <a:pt x="f192" y="f129"/>
                </a:cubicBezTo>
                <a:cubicBezTo>
                  <a:pt x="f194" y="f116"/>
                  <a:pt x="f197" y="f167"/>
                  <a:pt x="f206" y="f376"/>
                </a:cubicBezTo>
                <a:cubicBezTo>
                  <a:pt x="f201" y="f253"/>
                  <a:pt x="f260" y="f186"/>
                  <a:pt x="f210" y="f804"/>
                </a:cubicBezTo>
                <a:cubicBezTo>
                  <a:pt x="f212" y="f384"/>
                  <a:pt x="f257" y="f170"/>
                  <a:pt x="f241" y="f256"/>
                </a:cubicBezTo>
                <a:cubicBezTo>
                  <a:pt x="f243" y="f123"/>
                  <a:pt x="f246" y="f269"/>
                  <a:pt x="f823" y="f172"/>
                </a:cubicBezTo>
                <a:cubicBezTo>
                  <a:pt x="f312" y="f230"/>
                  <a:pt x="f674" y="f824"/>
                  <a:pt x="f675" y="f343"/>
                </a:cubicBezTo>
                <a:cubicBezTo>
                  <a:pt x="f486" y="f353"/>
                  <a:pt x="f270" y="f122"/>
                  <a:pt x="f483" y="f216"/>
                </a:cubicBezTo>
                <a:cubicBezTo>
                  <a:pt x="f482" y="f471"/>
                  <a:pt x="f404" y="f225"/>
                  <a:pt x="f481" y="f218"/>
                </a:cubicBezTo>
                <a:cubicBezTo>
                  <a:pt x="f678" y="f220"/>
                  <a:pt x="f479" y="f355"/>
                  <a:pt x="f304" y="f392"/>
                </a:cubicBezTo>
                <a:cubicBezTo>
                  <a:pt x="f400" y="f521"/>
                  <a:pt x="f744" y="f338"/>
                  <a:pt x="f281" y="f267"/>
                </a:cubicBezTo>
                <a:cubicBezTo>
                  <a:pt x="f273" y="f395"/>
                  <a:pt x="f272" y="f443"/>
                  <a:pt x="f302" y="f336"/>
                </a:cubicBezTo>
                <a:cubicBezTo>
                  <a:pt x="f275" y="f454"/>
                  <a:pt x="f289" y="f562"/>
                  <a:pt x="f300" y="f825"/>
                </a:cubicBezTo>
                <a:cubicBezTo>
                  <a:pt x="f391" y="f431"/>
                  <a:pt x="f366" y="f826"/>
                  <a:pt x="f390" y="f448"/>
                </a:cubicBezTo>
                <a:cubicBezTo>
                  <a:pt x="f746" y="f318"/>
                  <a:pt x="f382" y="f322"/>
                  <a:pt x="f805" y="f602"/>
                </a:cubicBezTo>
                <a:cubicBezTo>
                  <a:pt x="f717" y="f568"/>
                  <a:pt x="f379" y="f417"/>
                  <a:pt x="f746" y="f329"/>
                </a:cubicBezTo>
                <a:cubicBezTo>
                  <a:pt x="f302" y="f402"/>
                  <a:pt x="f823" y="f359"/>
                  <a:pt x="f189" y="f188"/>
                </a:cubicBezTo>
                <a:cubicBezTo>
                  <a:pt x="f113" y="f207"/>
                  <a:pt x="f105" y="f250"/>
                  <a:pt x="f86" y="f99"/>
                </a:cubicBezTo>
                <a:cubicBezTo>
                  <a:pt x="f54" y="f55"/>
                  <a:pt x="f671" y="f91"/>
                  <a:pt x="f557" y="f34"/>
                </a:cubicBezTo>
                <a:cubicBezTo>
                  <a:pt x="f553" y="f787"/>
                  <a:pt x="f553" y="f822"/>
                  <a:pt x="f553" y="f32"/>
                </a:cubicBezTo>
                <a:cubicBezTo>
                  <a:pt x="f738" y="f149"/>
                  <a:pt x="f637" y="f20"/>
                  <a:pt x="f827" y="f828"/>
                </a:cubicBezTo>
                <a:cubicBezTo>
                  <a:pt x="f827" y="f829"/>
                  <a:pt x="f830" y="f831"/>
                  <a:pt x="f683" y="f832"/>
                </a:cubicBezTo>
                <a:cubicBezTo>
                  <a:pt x="f683" y="f17"/>
                  <a:pt x="f592" y="f17"/>
                  <a:pt x="f830" y="f17"/>
                </a:cubicBezTo>
                <a:cubicBezTo>
                  <a:pt x="f830" y="f832"/>
                  <a:pt x="f830" y="f789"/>
                  <a:pt x="f830" y="f803"/>
                </a:cubicBezTo>
                <a:cubicBezTo>
                  <a:pt x="f830" y="f833"/>
                  <a:pt x="f592" y="f790"/>
                  <a:pt x="f683" y="f787"/>
                </a:cubicBezTo>
                <a:cubicBezTo>
                  <a:pt x="f683" y="f791"/>
                  <a:pt x="f632" y="f34"/>
                  <a:pt x="f632" y="f834"/>
                </a:cubicBezTo>
                <a:cubicBezTo>
                  <a:pt x="f547" y="f835"/>
                  <a:pt x="f555" y="f104"/>
                  <a:pt x="f634" y="f147"/>
                </a:cubicBezTo>
                <a:cubicBezTo>
                  <a:pt x="f548" y="f110"/>
                  <a:pt x="f635" y="f786"/>
                  <a:pt x="f549" y="f836"/>
                </a:cubicBezTo>
                <a:cubicBezTo>
                  <a:pt x="f637" y="f785"/>
                  <a:pt x="f585" y="f87"/>
                  <a:pt x="f681" y="f68"/>
                </a:cubicBezTo>
                <a:cubicBezTo>
                  <a:pt x="f10" y="f47"/>
                  <a:pt x="f14" y="f52"/>
                  <a:pt x="f638" y="f57"/>
                </a:cubicBezTo>
                <a:cubicBezTo>
                  <a:pt x="f671" y="f203"/>
                  <a:pt x="f31" y="f98"/>
                  <a:pt x="f35" y="f141"/>
                </a:cubicBezTo>
                <a:cubicBezTo>
                  <a:pt x="f46" y="f837"/>
                  <a:pt x="f690" y="f299"/>
                  <a:pt x="f77" y="f134"/>
                </a:cubicBezTo>
                <a:cubicBezTo>
                  <a:pt x="f81" y="f129"/>
                  <a:pt x="f89" y="f237"/>
                  <a:pt x="f327" y="f252"/>
                </a:cubicBezTo>
                <a:cubicBezTo>
                  <a:pt x="f96" y="f125"/>
                  <a:pt x="f103" y="f186"/>
                  <a:pt x="f102" y="f233"/>
                </a:cubicBezTo>
                <a:cubicBezTo>
                  <a:pt x="f117" y="f384"/>
                  <a:pt x="f131" y="f187"/>
                  <a:pt x="f140" y="f213"/>
                </a:cubicBezTo>
                <a:cubicBezTo>
                  <a:pt x="f142" y="f171"/>
                  <a:pt x="f146" y="f258"/>
                  <a:pt x="f148" y="f172"/>
                </a:cubicBezTo>
                <a:cubicBezTo>
                  <a:pt x="f162" y="f230"/>
                  <a:pt x="f425" y="f824"/>
                  <a:pt x="f160" y="f343"/>
                </a:cubicBezTo>
                <a:cubicBezTo>
                  <a:pt x="f153" y="f353"/>
                  <a:pt x="f178" y="f122"/>
                  <a:pt x="f185" y="f216"/>
                </a:cubicBezTo>
                <a:cubicBezTo>
                  <a:pt x="f215" y="f471"/>
                  <a:pt x="f421" y="f354"/>
                  <a:pt x="f181" y="f225"/>
                </a:cubicBezTo>
                <a:cubicBezTo>
                  <a:pt x="f201" y="f394"/>
                  <a:pt x="f246" y="f491"/>
                  <a:pt x="f743" y="f780"/>
                </a:cubicBezTo>
                <a:cubicBezTo>
                  <a:pt x="f743" y="f780"/>
                  <a:pt x="f743" y="f780"/>
                  <a:pt x="f743" y="f780"/>
                </a:cubicBezTo>
                <a:cubicBezTo>
                  <a:pt x="f743" y="f780"/>
                  <a:pt x="f743" y="f780"/>
                  <a:pt x="f743" y="f780"/>
                </a:cubicBezTo>
                <a:cubicBezTo>
                  <a:pt x="f308" y="f331"/>
                  <a:pt x="f305" y="f530"/>
                  <a:pt x="f279" y="f322"/>
                </a:cubicBezTo>
                <a:cubicBezTo>
                  <a:pt x="f275" y="f480"/>
                  <a:pt x="f391" y="f420"/>
                  <a:pt x="f371" y="f838"/>
                </a:cubicBezTo>
                <a:cubicBezTo>
                  <a:pt x="f345" y="f735"/>
                  <a:pt x="f839" y="f423"/>
                  <a:pt x="f639" y="f423"/>
                </a:cubicBezTo>
                <a:cubicBezTo>
                  <a:pt x="f639" y="f840"/>
                  <a:pt x="f839" y="f840"/>
                  <a:pt x="f839" y="f619"/>
                </a:cubicBezTo>
                <a:cubicBezTo>
                  <a:pt x="f364" y="f841"/>
                  <a:pt x="f449" y="f736"/>
                  <a:pt x="f290" y="f423"/>
                </a:cubicBezTo>
                <a:cubicBezTo>
                  <a:pt x="f303" y="f326"/>
                  <a:pt x="f282" y="f328"/>
                  <a:pt x="f306" y="f410"/>
                </a:cubicBezTo>
                <a:cubicBezTo>
                  <a:pt x="f232" y="f453"/>
                  <a:pt x="f128" y="f121"/>
                  <a:pt x="f586" y="f132"/>
                </a:cubicBezTo>
                <a:cubicBezTo>
                  <a:pt x="f22" y="f139"/>
                  <a:pt x="f585" y="f155"/>
                  <a:pt x="f592" y="f842"/>
                </a:cubicBezTo>
                <a:cubicBezTo>
                  <a:pt x="f830" y="f84"/>
                  <a:pt x="f827" y="f274"/>
                  <a:pt x="f591" y="f70"/>
                </a:cubicBezTo>
                <a:cubicBezTo>
                  <a:pt x="f827" y="f52"/>
                  <a:pt x="f830" y="f95"/>
                  <a:pt x="f592" y="f56"/>
                </a:cubicBezTo>
                <a:cubicBezTo>
                  <a:pt x="f830" y="f112"/>
                  <a:pt x="f668" y="f57"/>
                  <a:pt x="f827" y="f57"/>
                </a:cubicBezTo>
                <a:cubicBezTo>
                  <a:pt x="f643" y="f209"/>
                  <a:pt x="f553" y="f207"/>
                  <a:pt x="f638" y="f384"/>
                </a:cubicBezTo>
                <a:cubicBezTo>
                  <a:pt x="f28" y="f187"/>
                  <a:pt x="f30" y="f213"/>
                  <a:pt x="f31" y="f171"/>
                </a:cubicBezTo>
                <a:cubicBezTo>
                  <a:pt x="f37" y="f269"/>
                  <a:pt x="f42" y="f119"/>
                  <a:pt x="f46" y="f230"/>
                </a:cubicBezTo>
                <a:cubicBezTo>
                  <a:pt x="f69" y="f354"/>
                  <a:pt x="f100" y="f524"/>
                  <a:pt x="f111" y="f402"/>
                </a:cubicBezTo>
                <a:cubicBezTo>
                  <a:pt x="f146" y="f450"/>
                  <a:pt x="f2" y="f576"/>
                  <a:pt x="f158" y="f446"/>
                </a:cubicBezTo>
                <a:cubicBezTo>
                  <a:pt x="f157" y="f826"/>
                  <a:pt x="f153" y="f781"/>
                  <a:pt x="f224" y="f407"/>
                </a:cubicBezTo>
                <a:cubicBezTo>
                  <a:pt x="f189" y="f490"/>
                  <a:pt x="f179" y="f448"/>
                  <a:pt x="f227" y="f409"/>
                </a:cubicBezTo>
                <a:cubicBezTo>
                  <a:pt x="f264" y="f331"/>
                  <a:pt x="f264" y="f476"/>
                  <a:pt x="f262" y="f317"/>
                </a:cubicBezTo>
                <a:cubicBezTo>
                  <a:pt x="f262" y="f317"/>
                  <a:pt x="f262" y="f317"/>
                  <a:pt x="f262" y="f317"/>
                </a:cubicBezTo>
                <a:cubicBezTo>
                  <a:pt x="f212" y="f414"/>
                  <a:pt x="f677" y="f619"/>
                  <a:pt x="f273" y="f427"/>
                </a:cubicBezTo>
                <a:cubicBezTo>
                  <a:pt x="f273" y="f427"/>
                  <a:pt x="f273" y="f753"/>
                  <a:pt x="f273" y="f753"/>
                </a:cubicBezTo>
                <a:cubicBezTo>
                  <a:pt x="f280" y="f843"/>
                  <a:pt x="f306" y="f428"/>
                  <a:pt x="f341" y="f536"/>
                </a:cubicBezTo>
                <a:cubicBezTo>
                  <a:pt x="f743" y="f427"/>
                  <a:pt x="f644" y="f532"/>
                  <a:pt x="f408" y="f621"/>
                </a:cubicBezTo>
                <a:cubicBezTo>
                  <a:pt x="f194" y="f413"/>
                  <a:pt x="f142" y="f844"/>
                  <a:pt x="f72" y="f394"/>
                </a:cubicBezTo>
                <a:cubicBezTo>
                  <a:pt x="f741" y="f342"/>
                  <a:pt x="f587" y="f495"/>
                  <a:pt x="f584" y="f211"/>
                </a:cubicBezTo>
                <a:cubicBezTo>
                  <a:pt x="f845" y="f134"/>
                  <a:pt x="f630" y="f78"/>
                  <a:pt x="f582" y="f80"/>
                </a:cubicBezTo>
                <a:cubicBezTo>
                  <a:pt x="f582" y="f846"/>
                  <a:pt x="f582" y="f837"/>
                  <a:pt x="f658" y="f138"/>
                </a:cubicBezTo>
                <a:cubicBezTo>
                  <a:pt x="f658" y="f161"/>
                  <a:pt x="f628" y="f164"/>
                  <a:pt x="f559" y="f132"/>
                </a:cubicBezTo>
                <a:cubicBezTo>
                  <a:pt x="f737" y="f190"/>
                  <a:pt x="f847" y="f252"/>
                  <a:pt x="f684" y="f118"/>
                </a:cubicBezTo>
                <a:cubicBezTo>
                  <a:pt x="f668" y="f367"/>
                  <a:pt x="f549" y="f122"/>
                  <a:pt x="f594" y="f263"/>
                </a:cubicBezTo>
                <a:cubicBezTo>
                  <a:pt x="f557" y="f356"/>
                  <a:pt x="f10" y="f848"/>
                  <a:pt x="f680" y="f265"/>
                </a:cubicBezTo>
                <a:cubicBezTo>
                  <a:pt x="f24" y="f524"/>
                  <a:pt x="f30" y="f565"/>
                  <a:pt x="f35" y="f809"/>
                </a:cubicBezTo>
                <a:cubicBezTo>
                  <a:pt x="f35" y="f809"/>
                  <a:pt x="f35" y="f809"/>
                  <a:pt x="f35" y="f809"/>
                </a:cubicBezTo>
                <a:cubicBezTo>
                  <a:pt x="f44" y="f450"/>
                  <a:pt x="f59" y="f849"/>
                  <a:pt x="f641" y="f781"/>
                </a:cubicBezTo>
                <a:cubicBezTo>
                  <a:pt x="f641" y="f844"/>
                  <a:pt x="f551" y="f844"/>
                  <a:pt x="f551" y="f407"/>
                </a:cubicBezTo>
                <a:cubicBezTo>
                  <a:pt x="f72" y="f448"/>
                  <a:pt x="f86" y="f317"/>
                  <a:pt x="f124" y="f530"/>
                </a:cubicBezTo>
                <a:cubicBezTo>
                  <a:pt x="f124" y="f530"/>
                  <a:pt x="f124" y="f530"/>
                  <a:pt x="f124" y="f530"/>
                </a:cubicBezTo>
                <a:cubicBezTo>
                  <a:pt x="f124" y="f530"/>
                  <a:pt x="f124" y="f530"/>
                  <a:pt x="f124" y="f530"/>
                </a:cubicBezTo>
                <a:cubicBezTo>
                  <a:pt x="f148" y="f420"/>
                  <a:pt x="f192" y="f609"/>
                  <a:pt x="f823" y="f653"/>
                </a:cubicBezTo>
                <a:cubicBezTo>
                  <a:pt x="f242" y="f659"/>
                  <a:pt x="f236" y="f655"/>
                  <a:pt x="f232" y="f651"/>
                </a:cubicBezTo>
                <a:cubicBezTo>
                  <a:pt x="f133" y="f838"/>
                  <a:pt x="f35" y="f808"/>
                  <a:pt x="f634" y="f850"/>
                </a:cubicBezTo>
                <a:cubicBezTo>
                  <a:pt x="f588" y="f267"/>
                  <a:pt x="f851" y="f852"/>
                  <a:pt x="f626" y="f121"/>
                </a:cubicBezTo>
                <a:cubicBezTo>
                  <a:pt x="f663" y="f172"/>
                  <a:pt x="f542" y="f388"/>
                  <a:pt x="f537" y="f384"/>
                </a:cubicBezTo>
                <a:cubicBezTo>
                  <a:pt x="f753" y="f208"/>
                  <a:pt x="f853" y="f251"/>
                  <a:pt x="f754" y="f164"/>
                </a:cubicBezTo>
                <a:cubicBezTo>
                  <a:pt x="f424" y="f165"/>
                  <a:pt x="f424" y="f127"/>
                  <a:pt x="f854" y="f211"/>
                </a:cubicBezTo>
                <a:cubicBezTo>
                  <a:pt x="f854" y="f208"/>
                  <a:pt x="f855" y="f254"/>
                  <a:pt x="f736" y="f804"/>
                </a:cubicBezTo>
                <a:cubicBezTo>
                  <a:pt x="f429" y="f187"/>
                  <a:pt x="f605" y="f123"/>
                  <a:pt x="f753" y="f351"/>
                </a:cubicBezTo>
                <a:cubicBezTo>
                  <a:pt x="f753" y="f351"/>
                  <a:pt x="f753" y="f351"/>
                  <a:pt x="f753" y="f351"/>
                </a:cubicBezTo>
                <a:cubicBezTo>
                  <a:pt x="f536" y="f120"/>
                  <a:pt x="f537" y="f228"/>
                  <a:pt x="f428" y="f856"/>
                </a:cubicBezTo>
                <a:cubicBezTo>
                  <a:pt x="f540" y="f226"/>
                  <a:pt x="f560" y="f122"/>
                  <a:pt x="f541" y="f310"/>
                </a:cubicBezTo>
                <a:cubicBezTo>
                  <a:pt x="f542" y="f216"/>
                  <a:pt x="f857" y="f354"/>
                  <a:pt x="f580" y="f218"/>
                </a:cubicBezTo>
                <a:cubicBezTo>
                  <a:pt x="f544" y="f852"/>
                  <a:pt x="f651" y="f221"/>
                  <a:pt x="f625" y="f220"/>
                </a:cubicBezTo>
                <a:cubicBezTo>
                  <a:pt x="f663" y="f356"/>
                  <a:pt x="f858" y="f265"/>
                  <a:pt x="f659" y="f266"/>
                </a:cubicBezTo>
                <a:cubicBezTo>
                  <a:pt x="f859" y="f521"/>
                  <a:pt x="f655" y="f393"/>
                  <a:pt x="f648" y="f267"/>
                </a:cubicBezTo>
                <a:cubicBezTo>
                  <a:pt x="f860" y="f434"/>
                  <a:pt x="f559" y="f398"/>
                  <a:pt x="f596" y="f399"/>
                </a:cubicBezTo>
                <a:cubicBezTo>
                  <a:pt x="f596" y="f399"/>
                  <a:pt x="f596" y="f399"/>
                  <a:pt x="f596" y="f399"/>
                </a:cubicBezTo>
                <a:cubicBezTo>
                  <a:pt x="f630" y="f825"/>
                  <a:pt x="f861" y="f809"/>
                  <a:pt x="f583" y="f862"/>
                </a:cubicBezTo>
                <a:cubicBezTo>
                  <a:pt x="f863" y="f452"/>
                  <a:pt x="f847" y="f431"/>
                  <a:pt x="f845" y="f314"/>
                </a:cubicBezTo>
                <a:cubicBezTo>
                  <a:pt x="f733" y="f445"/>
                  <a:pt x="f684" y="f864"/>
                  <a:pt x="f865" y="f826"/>
                </a:cubicBezTo>
                <a:cubicBezTo>
                  <a:pt x="f588" y="f333"/>
                  <a:pt x="f646" y="f781"/>
                  <a:pt x="f584" y="f407"/>
                </a:cubicBezTo>
                <a:cubicBezTo>
                  <a:pt x="f591" y="f780"/>
                  <a:pt x="f668" y="f332"/>
                  <a:pt x="f683" y="f866"/>
                </a:cubicBezTo>
                <a:cubicBezTo>
                  <a:pt x="f683" y="f409"/>
                  <a:pt x="f632" y="f331"/>
                  <a:pt x="f547" y="f476"/>
                </a:cubicBezTo>
                <a:cubicBezTo>
                  <a:pt x="f548" y="f807"/>
                  <a:pt x="f637" y="f319"/>
                  <a:pt x="f585" y="f320"/>
                </a:cubicBezTo>
                <a:cubicBezTo>
                  <a:pt x="f585" y="f320"/>
                  <a:pt x="f585" y="f320"/>
                  <a:pt x="f585" y="f867"/>
                </a:cubicBezTo>
                <a:cubicBezTo>
                  <a:pt x="f585" y="f867"/>
                  <a:pt x="f585" y="f867"/>
                  <a:pt x="f585" y="f867"/>
                </a:cubicBezTo>
                <a:cubicBezTo>
                  <a:pt x="f24" y="f484"/>
                  <a:pt x="f51" y="f579"/>
                  <a:pt x="f90" y="f623"/>
                </a:cubicBezTo>
                <a:cubicBezTo>
                  <a:pt x="f117" y="f653"/>
                  <a:pt x="f162" y="f582"/>
                  <a:pt x="f181" y="f868"/>
                </a:cubicBezTo>
                <a:cubicBezTo>
                  <a:pt x="f181" y="f868"/>
                  <a:pt x="f227" y="f737"/>
                  <a:pt x="f227" y="f737"/>
                </a:cubicBezTo>
                <a:cubicBezTo>
                  <a:pt x="f227" y="f851"/>
                  <a:pt x="f181" y="f647"/>
                  <a:pt x="f421" y="f777"/>
                </a:cubicBezTo>
                <a:cubicBezTo>
                  <a:pt x="f179" y="f777"/>
                  <a:pt x="f185" y="f777"/>
                  <a:pt x="f189" y="f777"/>
                </a:cubicBezTo>
                <a:cubicBezTo>
                  <a:pt x="f425" y="f861"/>
                  <a:pt x="f145" y="f868"/>
                  <a:pt x="f131" y="f860"/>
                </a:cubicBezTo>
                <a:cubicBezTo>
                  <a:pt x="f587" y="f418"/>
                  <a:pt x="f625" y="f453"/>
                  <a:pt x="f415" y="f367"/>
                </a:cubicBezTo>
                <a:cubicBezTo>
                  <a:pt x="f602" y="f171"/>
                  <a:pt x="f410" y="f256"/>
                  <a:pt x="f867" y="f386"/>
                </a:cubicBezTo>
                <a:cubicBezTo>
                  <a:pt x="f321" y="f350"/>
                  <a:pt x="f867" y="f256"/>
                  <a:pt x="f867" y="f213"/>
                </a:cubicBezTo>
                <a:cubicBezTo>
                  <a:pt x="f322" y="f231"/>
                  <a:pt x="f329" y="f119"/>
                  <a:pt x="f413" y="f230"/>
                </a:cubicBezTo>
                <a:cubicBezTo>
                  <a:pt x="f410" y="f173"/>
                  <a:pt x="f323" y="f351"/>
                  <a:pt x="f478" y="f119"/>
                </a:cubicBezTo>
                <a:cubicBezTo>
                  <a:pt x="f478" y="f119"/>
                  <a:pt x="f478" y="f119"/>
                  <a:pt x="f478" y="f119"/>
                </a:cubicBezTo>
                <a:cubicBezTo>
                  <a:pt x="f478" y="f119"/>
                  <a:pt x="f478" y="f119"/>
                  <a:pt x="f478" y="f119"/>
                </a:cubicBezTo>
                <a:cubicBezTo>
                  <a:pt x="f478" y="f351"/>
                  <a:pt x="f478" y="f172"/>
                  <a:pt x="f478" y="f172"/>
                </a:cubicBezTo>
                <a:cubicBezTo>
                  <a:pt x="f478" y="f173"/>
                  <a:pt x="f478" y="f173"/>
                  <a:pt x="f478" y="f230"/>
                </a:cubicBezTo>
                <a:cubicBezTo>
                  <a:pt x="f484" y="f222"/>
                  <a:pt x="f854" y="f433"/>
                  <a:pt x="f843" y="f826"/>
                </a:cubicBezTo>
                <a:cubicBezTo>
                  <a:pt x="f541" y="f869"/>
                  <a:pt x="f651" y="f778"/>
                  <a:pt x="f859" y="f870"/>
                </a:cubicBezTo>
                <a:cubicBezTo>
                  <a:pt x="f859" y="f870"/>
                  <a:pt x="f859" y="f870"/>
                  <a:pt x="f859" y="f870"/>
                </a:cubicBezTo>
                <a:cubicBezTo>
                  <a:pt x="f655" y="f870"/>
                  <a:pt x="f655" y="f320"/>
                  <a:pt x="f655" y="f320"/>
                </a:cubicBezTo>
                <a:cubicBezTo>
                  <a:pt x="f655" y="f320"/>
                  <a:pt x="f655" y="f320"/>
                  <a:pt x="f655" y="f320"/>
                </a:cubicBezTo>
                <a:cubicBezTo>
                  <a:pt x="f591" y="f424"/>
                  <a:pt x="f556" y="f653"/>
                  <a:pt x="f89" y="f590"/>
                </a:cubicBezTo>
                <a:cubicBezTo>
                  <a:pt x="f77" y="f646"/>
                  <a:pt x="f690" y="f590"/>
                  <a:pt x="f44" y="f871"/>
                </a:cubicBezTo>
                <a:cubicBezTo>
                  <a:pt x="f10" y="f543"/>
                  <a:pt x="f588" y="f426"/>
                  <a:pt x="f655" y="f419"/>
                </a:cubicBezTo>
                <a:cubicBezTo>
                  <a:pt x="f713" y="f568"/>
                  <a:pt x="f665" y="f328"/>
                  <a:pt x="f625" y="f414"/>
                </a:cubicBezTo>
                <a:cubicBezTo>
                  <a:pt x="f872" y="f844"/>
                  <a:pt x="f867" y="f527"/>
                  <a:pt x="f826" y="f362"/>
                </a:cubicBezTo>
                <a:cubicBezTo>
                  <a:pt x="f864" y="f367"/>
                  <a:pt x="f445" y="f231"/>
                  <a:pt x="f862" y="f123"/>
                </a:cubicBezTo>
                <a:cubicBezTo>
                  <a:pt x="f862" y="f231"/>
                  <a:pt x="f862" y="f873"/>
                  <a:pt x="f452" y="f258"/>
                </a:cubicBezTo>
                <a:cubicBezTo>
                  <a:pt x="f403" y="f351"/>
                  <a:pt x="f445" y="f120"/>
                  <a:pt x="f474" y="f343"/>
                </a:cubicBezTo>
                <a:cubicBezTo>
                  <a:pt x="f445" y="f874"/>
                  <a:pt x="f403" y="f824"/>
                  <a:pt x="f450" y="f824"/>
                </a:cubicBezTo>
                <a:cubicBezTo>
                  <a:pt x="f450" y="f824"/>
                  <a:pt x="f450" y="f824"/>
                  <a:pt x="f450" y="f824"/>
                </a:cubicBezTo>
                <a:cubicBezTo>
                  <a:pt x="f450" y="f824"/>
                  <a:pt x="f450" y="f824"/>
                  <a:pt x="f450" y="f824"/>
                </a:cubicBezTo>
                <a:cubicBezTo>
                  <a:pt x="f450" y="f229"/>
                  <a:pt x="f450" y="f343"/>
                  <a:pt x="f431" y="f121"/>
                </a:cubicBezTo>
                <a:cubicBezTo>
                  <a:pt x="f403" y="f261"/>
                  <a:pt x="f334" y="f856"/>
                  <a:pt x="f576" y="f214"/>
                </a:cubicBezTo>
                <a:cubicBezTo>
                  <a:pt x="f474" y="f122"/>
                  <a:pt x="f849" y="f310"/>
                  <a:pt x="f864" y="f875"/>
                </a:cubicBezTo>
                <a:cubicBezTo>
                  <a:pt x="f405" y="f216"/>
                  <a:pt x="f405" y="f471"/>
                  <a:pt x="f315" y="f359"/>
                </a:cubicBezTo>
                <a:cubicBezTo>
                  <a:pt x="f446" y="f354"/>
                  <a:pt x="f446" y="f225"/>
                  <a:pt x="f446" y="f358"/>
                </a:cubicBezTo>
                <a:cubicBezTo>
                  <a:pt x="f844" y="f220"/>
                  <a:pt x="f475" y="f848"/>
                  <a:pt x="f316" y="f338"/>
                </a:cubicBezTo>
                <a:cubicBezTo>
                  <a:pt x="f869" y="f393"/>
                  <a:pt x="f869" y="f267"/>
                  <a:pt x="f332" y="f524"/>
                </a:cubicBezTo>
                <a:cubicBezTo>
                  <a:pt x="f866" y="f395"/>
                  <a:pt x="f476" y="f313"/>
                  <a:pt x="f876" y="f850"/>
                </a:cubicBezTo>
                <a:cubicBezTo>
                  <a:pt x="f807" y="f562"/>
                  <a:pt x="f318" y="f825"/>
                  <a:pt x="f318" y="f401"/>
                </a:cubicBezTo>
                <a:cubicBezTo>
                  <a:pt x="f319" y="f491"/>
                  <a:pt x="f870" y="f431"/>
                  <a:pt x="f478" y="f474"/>
                </a:cubicBezTo>
                <a:cubicBezTo>
                  <a:pt x="f322" y="f849"/>
                  <a:pt x="f578" y="f864"/>
                  <a:pt x="f578" y="f405"/>
                </a:cubicBezTo>
                <a:cubicBezTo>
                  <a:pt x="f411" y="f781"/>
                  <a:pt x="f602" y="f780"/>
                  <a:pt x="f414" y="f448"/>
                </a:cubicBezTo>
                <a:cubicBezTo>
                  <a:pt x="f480" y="f877"/>
                  <a:pt x="f415" y="f866"/>
                  <a:pt x="f328" y="f600"/>
                </a:cubicBezTo>
                <a:cubicBezTo>
                  <a:pt x="f417" y="f476"/>
                  <a:pt x="f418" y="f807"/>
                  <a:pt x="f419" y="f755"/>
                </a:cubicBezTo>
                <a:cubicBezTo>
                  <a:pt x="f419" y="f755"/>
                  <a:pt x="f485" y="f755"/>
                  <a:pt x="f485" y="f755"/>
                </a:cubicBezTo>
                <a:cubicBezTo>
                  <a:pt x="f872" y="f414"/>
                  <a:pt x="f534" y="f878"/>
                  <a:pt x="f543" y="f879"/>
                </a:cubicBezTo>
                <a:cubicBezTo>
                  <a:pt x="f630" y="f625"/>
                  <a:pt x="f632" y="f583"/>
                  <a:pt x="f638" y="f592"/>
                </a:cubicBezTo>
                <a:cubicBezTo>
                  <a:pt x="f18" y="f683"/>
                  <a:pt x="f680" y="f547"/>
                  <a:pt x="f587" y="f555"/>
                </a:cubicBezTo>
                <a:cubicBezTo>
                  <a:pt x="f585" y="f683"/>
                  <a:pt x="f637" y="f595"/>
                  <a:pt x="f548" y="f584"/>
                </a:cubicBezTo>
                <a:cubicBezTo>
                  <a:pt x="f663" y="f542"/>
                  <a:pt x="f878" y="f420"/>
                  <a:pt x="f476" y="f490"/>
                </a:cubicBezTo>
                <a:cubicBezTo>
                  <a:pt x="f407" y="f452"/>
                  <a:pt x="f314" y="f396"/>
                  <a:pt x="f850" y="f220"/>
                </a:cubicBezTo>
                <a:cubicBezTo>
                  <a:pt x="f454" y="f219"/>
                  <a:pt x="f399" y="f456"/>
                  <a:pt x="f433" y="f263"/>
                </a:cubicBezTo>
                <a:cubicBezTo>
                  <a:pt x="f336" y="f265"/>
                  <a:pt x="f454" y="f266"/>
                  <a:pt x="f562" y="f393"/>
                </a:cubicBezTo>
                <a:cubicBezTo>
                  <a:pt x="f850" y="f267"/>
                  <a:pt x="f454" y="f524"/>
                  <a:pt x="f336" y="f524"/>
                </a:cubicBezTo>
                <a:cubicBezTo>
                  <a:pt x="f454" y="f527"/>
                  <a:pt x="f850" y="f396"/>
                  <a:pt x="f825" y="f398"/>
                </a:cubicBezTo>
                <a:cubicBezTo>
                  <a:pt x="f825" y="f443"/>
                  <a:pt x="f825" y="f313"/>
                  <a:pt x="f401" y="f565"/>
                </a:cubicBezTo>
                <a:cubicBezTo>
                  <a:pt x="f432" y="f399"/>
                  <a:pt x="f453" y="f454"/>
                  <a:pt x="f809" y="f562"/>
                </a:cubicBezTo>
                <a:cubicBezTo>
                  <a:pt x="f809" y="f825"/>
                  <a:pt x="f809" y="f401"/>
                  <a:pt x="f335" y="f432"/>
                </a:cubicBezTo>
                <a:cubicBezTo>
                  <a:pt x="f402" y="f809"/>
                  <a:pt x="f491" y="f491"/>
                  <a:pt x="f862" y="f452"/>
                </a:cubicBezTo>
                <a:cubicBezTo>
                  <a:pt x="f862" y="f452"/>
                  <a:pt x="f862" y="f452"/>
                  <a:pt x="f862" y="f452"/>
                </a:cubicBezTo>
                <a:cubicBezTo>
                  <a:pt x="f452" y="f314"/>
                  <a:pt x="f431" y="f445"/>
                  <a:pt x="f314" y="f474"/>
                </a:cubicBezTo>
                <a:cubicBezTo>
                  <a:pt x="f403" y="f849"/>
                  <a:pt x="f403" y="f864"/>
                  <a:pt x="f334" y="f405"/>
                </a:cubicBezTo>
                <a:cubicBezTo>
                  <a:pt x="f445" y="f446"/>
                  <a:pt x="f576" y="f333"/>
                  <a:pt x="f474" y="f844"/>
                </a:cubicBezTo>
                <a:cubicBezTo>
                  <a:pt x="f849" y="f407"/>
                  <a:pt x="f849" y="f447"/>
                  <a:pt x="f864" y="f475"/>
                </a:cubicBezTo>
                <a:cubicBezTo>
                  <a:pt x="f405" y="f490"/>
                  <a:pt x="f446" y="f332"/>
                  <a:pt x="f826" y="f877"/>
                </a:cubicBezTo>
                <a:cubicBezTo>
                  <a:pt x="f333" y="f877"/>
                  <a:pt x="f333" y="f877"/>
                  <a:pt x="f333" y="f866"/>
                </a:cubicBezTo>
                <a:cubicBezTo>
                  <a:pt x="f333" y="f866"/>
                  <a:pt x="f333" y="f866"/>
                  <a:pt x="f333" y="f866"/>
                </a:cubicBezTo>
                <a:cubicBezTo>
                  <a:pt x="f333" y="f866"/>
                  <a:pt x="f333" y="f866"/>
                  <a:pt x="f333" y="f866"/>
                </a:cubicBezTo>
                <a:cubicBezTo>
                  <a:pt x="f447" y="f317"/>
                  <a:pt x="f316" y="f755"/>
                  <a:pt x="f877" y="f320"/>
                </a:cubicBezTo>
                <a:cubicBezTo>
                  <a:pt x="f331" y="f478"/>
                  <a:pt x="f778" y="f410"/>
                  <a:pt x="f807" y="f324"/>
                </a:cubicBezTo>
                <a:cubicBezTo>
                  <a:pt x="f807" y="f324"/>
                  <a:pt x="f807" y="f324"/>
                  <a:pt x="f807" y="f324"/>
                </a:cubicBezTo>
                <a:cubicBezTo>
                  <a:pt x="f807" y="f414"/>
                  <a:pt x="f318" y="f480"/>
                  <a:pt x="f318" y="f328"/>
                </a:cubicBezTo>
                <a:cubicBezTo>
                  <a:pt x="f808" y="f416"/>
                  <a:pt x="f808" y="f325"/>
                  <a:pt x="f755" y="f568"/>
                </a:cubicBezTo>
                <a:cubicBezTo>
                  <a:pt x="f415" y="f736"/>
                  <a:pt x="f840" y="f857"/>
                  <a:pt x="f536" y="f596"/>
                </a:cubicBezTo>
                <a:cubicBezTo>
                  <a:pt x="f541" y="f871"/>
                  <a:pt x="f653" y="f590"/>
                  <a:pt x="f582" y="f584"/>
                </a:cubicBezTo>
                <a:cubicBezTo>
                  <a:pt x="f596" y="f830"/>
                  <a:pt x="f871" y="f555"/>
                  <a:pt x="f546" y="f637"/>
                </a:cubicBezTo>
                <a:cubicBezTo>
                  <a:pt x="f631" y="f637"/>
                  <a:pt x="f863" y="f550"/>
                  <a:pt x="f871" y="f550"/>
                </a:cubicBezTo>
                <a:cubicBezTo>
                  <a:pt x="f596" y="f637"/>
                  <a:pt x="f626" y="f634"/>
                  <a:pt x="f663" y="f668"/>
                </a:cubicBezTo>
                <a:cubicBezTo>
                  <a:pt x="f610" y="f596"/>
                  <a:pt x="f325" y="f857"/>
                  <a:pt x="f318" y="f621"/>
                </a:cubicBezTo>
                <a:cubicBezTo>
                  <a:pt x="f409" y="f424"/>
                  <a:pt x="f490" y="f838"/>
                  <a:pt x="f407" y="f420"/>
                </a:cubicBezTo>
                <a:cubicBezTo>
                  <a:pt x="f453" y="f410"/>
                  <a:pt x="f396" y="f866"/>
                  <a:pt x="f848" y="f314"/>
                </a:cubicBezTo>
                <a:cubicBezTo>
                  <a:pt x="f456" y="f491"/>
                  <a:pt x="f219" y="f850"/>
                  <a:pt x="f359" y="f562"/>
                </a:cubicBezTo>
                <a:cubicBezTo>
                  <a:pt x="f225" y="f453"/>
                  <a:pt x="f218" y="f574"/>
                  <a:pt x="f852" y="f314"/>
                </a:cubicBezTo>
                <a:cubicBezTo>
                  <a:pt x="f223" y="f431"/>
                  <a:pt x="f223" y="f431"/>
                  <a:pt x="f223" y="f431"/>
                </a:cubicBezTo>
                <a:cubicBezTo>
                  <a:pt x="f223" y="f431"/>
                  <a:pt x="f223" y="f431"/>
                  <a:pt x="f218" y="f431"/>
                </a:cubicBezTo>
                <a:cubicBezTo>
                  <a:pt x="f218" y="f431"/>
                  <a:pt x="f358" y="f431"/>
                  <a:pt x="f225" y="f431"/>
                </a:cubicBezTo>
                <a:cubicBezTo>
                  <a:pt x="f358" y="f403"/>
                  <a:pt x="f358" y="f445"/>
                  <a:pt x="f218" y="f576"/>
                </a:cubicBezTo>
                <a:cubicBezTo>
                  <a:pt x="f218" y="f576"/>
                  <a:pt x="f218" y="f576"/>
                  <a:pt x="f218" y="f576"/>
                </a:cubicBezTo>
                <a:cubicBezTo>
                  <a:pt x="f265" y="f808"/>
                  <a:pt x="f455" y="f325"/>
                  <a:pt x="f574" y="f841"/>
                </a:cubicBezTo>
                <a:cubicBezTo>
                  <a:pt x="f866" y="f665"/>
                  <a:pt x="f568" y="f684"/>
                  <a:pt x="f536" y="f587"/>
                </a:cubicBezTo>
                <a:cubicBezTo>
                  <a:pt x="f427" y="f587"/>
                  <a:pt x="f533" y="f594"/>
                  <a:pt x="f429" y="f557"/>
                </a:cubicBezTo>
                <a:cubicBezTo>
                  <a:pt x="f424" y="f549"/>
                  <a:pt x="f487" y="f683"/>
                  <a:pt x="f415" y="f584"/>
                </a:cubicBezTo>
                <a:cubicBezTo>
                  <a:pt x="f780" y="f559"/>
                  <a:pt x="f313" y="f428"/>
                  <a:pt x="f359" y="f840"/>
                </a:cubicBezTo>
                <a:cubicBezTo>
                  <a:pt x="f214" y="f419"/>
                  <a:pt x="f120" y="f414"/>
                  <a:pt x="f213" y="f578"/>
                </a:cubicBezTo>
                <a:cubicBezTo>
                  <a:pt x="f213" y="f413"/>
                  <a:pt x="f388" y="f414"/>
                  <a:pt x="f123" y="f416"/>
                </a:cubicBezTo>
                <a:cubicBezTo>
                  <a:pt x="f123" y="f416"/>
                  <a:pt x="f123" y="f416"/>
                  <a:pt x="f388" y="f416"/>
                </a:cubicBezTo>
                <a:cubicBezTo>
                  <a:pt x="f388" y="f420"/>
                  <a:pt x="f231" y="f734"/>
                  <a:pt x="f269" y="f735"/>
                </a:cubicBezTo>
                <a:cubicBezTo>
                  <a:pt x="f214" y="f533"/>
                  <a:pt x="f214" y="f533"/>
                  <a:pt x="f214" y="f533"/>
                </a:cubicBezTo>
                <a:cubicBezTo>
                  <a:pt x="f310" y="f534"/>
                  <a:pt x="f216" y="f427"/>
                  <a:pt x="f359" y="f535"/>
                </a:cubicBezTo>
                <a:cubicBezTo>
                  <a:pt x="f221" y="f541"/>
                  <a:pt x="f517" y="f653"/>
                  <a:pt x="f492" y="f582"/>
                </a:cubicBezTo>
                <a:cubicBezTo>
                  <a:pt x="f848" y="f713"/>
                  <a:pt x="f852" y="f857"/>
                  <a:pt x="f342" y="f541"/>
                </a:cubicBezTo>
                <a:cubicBezTo>
                  <a:pt x="f362" y="f533"/>
                  <a:pt x="f373" y="f855"/>
                  <a:pt x="f168" y="f484"/>
                </a:cubicBezTo>
                <a:cubicBezTo>
                  <a:pt x="f175" y="f325"/>
                  <a:pt x="f237" y="f324"/>
                  <a:pt x="f238" y="f414"/>
                </a:cubicBezTo>
                <a:cubicBezTo>
                  <a:pt x="f165" y="f328"/>
                  <a:pt x="f116" y="f418"/>
                  <a:pt x="f116" y="f420"/>
                </a:cubicBezTo>
                <a:cubicBezTo>
                  <a:pt x="f116" y="f326"/>
                  <a:pt x="f190" y="f326"/>
                  <a:pt x="f190" y="f326"/>
                </a:cubicBezTo>
                <a:cubicBezTo>
                  <a:pt x="f190" y="f326"/>
                  <a:pt x="f116" y="f326"/>
                  <a:pt x="f116" y="f487"/>
                </a:cubicBezTo>
                <a:cubicBezTo>
                  <a:pt x="f238" y="f487"/>
                  <a:pt x="f238" y="f488"/>
                  <a:pt x="f238" y="f734"/>
                </a:cubicBezTo>
                <a:cubicBezTo>
                  <a:pt x="f238" y="f422"/>
                  <a:pt x="f116" y="f430"/>
                  <a:pt x="f190" y="f735"/>
                </a:cubicBezTo>
                <a:cubicBezTo>
                  <a:pt x="f190" y="f423"/>
                  <a:pt x="f190" y="f423"/>
                  <a:pt x="f190" y="f423"/>
                </a:cubicBezTo>
                <a:cubicBezTo>
                  <a:pt x="f211" y="f840"/>
                  <a:pt x="f211" y="f840"/>
                  <a:pt x="f211" y="f619"/>
                </a:cubicBezTo>
                <a:cubicBezTo>
                  <a:pt x="f211" y="f619"/>
                  <a:pt x="f211" y="f872"/>
                  <a:pt x="f211" y="f872"/>
                </a:cubicBezTo>
                <a:cubicBezTo>
                  <a:pt x="f167" y="f754"/>
                  <a:pt x="f235" y="f841"/>
                  <a:pt x="f208" y="f736"/>
                </a:cubicBezTo>
                <a:cubicBezTo>
                  <a:pt x="f208" y="f621"/>
                  <a:pt x="f252" y="f853"/>
                  <a:pt x="f252" y="f853"/>
                </a:cubicBezTo>
                <a:cubicBezTo>
                  <a:pt x="f253" y="f879"/>
                  <a:pt x="f188" y="f533"/>
                  <a:pt x="f186" y="f534"/>
                </a:cubicBezTo>
                <a:cubicBezTo>
                  <a:pt x="f169" y="f753"/>
                  <a:pt x="f118" y="f843"/>
                  <a:pt x="f373" y="f623"/>
                </a:cubicBezTo>
                <a:cubicBezTo>
                  <a:pt x="f213" y="f857"/>
                  <a:pt x="f258" y="f665"/>
                  <a:pt x="f824" y="f582"/>
                </a:cubicBezTo>
                <a:cubicBezTo>
                  <a:pt x="f121" y="f559"/>
                  <a:pt x="f226" y="f868"/>
                  <a:pt x="f342" y="f647"/>
                </a:cubicBezTo>
                <a:cubicBezTo>
                  <a:pt x="f359" y="f871"/>
                  <a:pt x="f223" y="f847"/>
                  <a:pt x="f220" y="f546"/>
                </a:cubicBezTo>
                <a:cubicBezTo>
                  <a:pt x="f229" y="f868"/>
                  <a:pt x="f384" y="f663"/>
                  <a:pt x="f251" y="f753"/>
                </a:cubicBezTo>
                <a:cubicBezTo>
                  <a:pt x="f129" y="f609"/>
                  <a:pt x="f301" y="f426"/>
                  <a:pt x="f880" y="f841"/>
                </a:cubicBezTo>
                <a:cubicBezTo>
                  <a:pt x="f163" y="f854"/>
                  <a:pt x="f161" y="f872"/>
                  <a:pt x="f114" y="f424"/>
                </a:cubicBezTo>
                <a:cubicBezTo>
                  <a:pt x="f138" y="f424"/>
                  <a:pt x="f283" y="f841"/>
                  <a:pt x="f250" y="f736"/>
                </a:cubicBezTo>
                <a:cubicBezTo>
                  <a:pt x="f299" y="f426"/>
                  <a:pt x="f137" y="f879"/>
                  <a:pt x="f163" y="f533"/>
                </a:cubicBezTo>
                <a:cubicBezTo>
                  <a:pt x="f163" y="f533"/>
                  <a:pt x="f163" y="f533"/>
                  <a:pt x="f163" y="f533"/>
                </a:cubicBezTo>
                <a:cubicBezTo>
                  <a:pt x="f205" y="f532"/>
                  <a:pt x="f137" y="f532"/>
                  <a:pt x="f161" y="f532"/>
                </a:cubicBezTo>
                <a:cubicBezTo>
                  <a:pt x="f114" y="f532"/>
                  <a:pt x="f114" y="f533"/>
                  <a:pt x="f114" y="f605"/>
                </a:cubicBezTo>
                <a:cubicBezTo>
                  <a:pt x="f114" y="f534"/>
                  <a:pt x="f114" y="f607"/>
                  <a:pt x="f299" y="f427"/>
                </a:cubicBezTo>
                <a:cubicBezTo>
                  <a:pt x="f137" y="f535"/>
                  <a:pt x="f205" y="f843"/>
                  <a:pt x="f135" y="f538"/>
                </a:cubicBezTo>
                <a:cubicBezTo>
                  <a:pt x="f134" y="f541"/>
                  <a:pt x="f301" y="f543"/>
                  <a:pt x="f129" y="f651"/>
                </a:cubicBezTo>
                <a:cubicBezTo>
                  <a:pt x="f127" y="f653"/>
                  <a:pt x="f238" y="f665"/>
                  <a:pt x="f251" y="f713"/>
                </a:cubicBezTo>
                <a:cubicBezTo>
                  <a:pt x="f126" y="f626"/>
                  <a:pt x="f252" y="f559"/>
                  <a:pt x="f186" y="f737"/>
                </a:cubicBezTo>
                <a:cubicBezTo>
                  <a:pt x="f126" y="f628"/>
                  <a:pt x="f129" y="f859"/>
                  <a:pt x="f164" y="f651"/>
                </a:cubicBezTo>
                <a:cubicBezTo>
                  <a:pt x="f163" y="f651"/>
                  <a:pt x="f205" y="f544"/>
                  <a:pt x="f137" y="f544"/>
                </a:cubicBezTo>
                <a:cubicBezTo>
                  <a:pt x="f837" y="f428"/>
                  <a:pt x="f286" y="f605"/>
                  <a:pt x="f58" y="f429"/>
                </a:cubicBezTo>
                <a:cubicBezTo>
                  <a:pt x="f203" y="f605"/>
                  <a:pt x="f881" y="f535"/>
                  <a:pt x="f98" y="f538"/>
                </a:cubicBezTo>
                <a:cubicBezTo>
                  <a:pt x="f156" y="f537"/>
                  <a:pt x="f881" y="f843"/>
                  <a:pt x="f203" y="f536"/>
                </a:cubicBezTo>
                <a:cubicBezTo>
                  <a:pt x="f156" y="f544"/>
                  <a:pt x="f99" y="f659"/>
                  <a:pt x="f139" y="f860"/>
                </a:cubicBezTo>
                <a:cubicBezTo>
                  <a:pt x="f209" y="f658"/>
                  <a:pt x="f248" y="f628"/>
                  <a:pt x="f75" y="f559"/>
                </a:cubicBezTo>
                <a:cubicBezTo>
                  <a:pt x="f163" y="f777"/>
                  <a:pt x="f207" y="f589"/>
                  <a:pt x="f235" y="f592"/>
                </a:cubicBezTo>
                <a:cubicBezTo>
                  <a:pt x="f252" y="f683"/>
                  <a:pt x="f125" y="f547"/>
                  <a:pt x="f186" y="f634"/>
                </a:cubicBezTo>
                <a:cubicBezTo>
                  <a:pt x="f376" y="f683"/>
                  <a:pt x="f190" y="f668"/>
                  <a:pt x="f130" y="f882"/>
                </a:cubicBezTo>
                <a:cubicBezTo>
                  <a:pt x="f61" y="f733"/>
                  <a:pt x="f47" y="f626"/>
                  <a:pt x="f802" y="f858"/>
                </a:cubicBezTo>
                <a:cubicBezTo>
                  <a:pt x="f149" y="f626"/>
                  <a:pt x="f15" y="f559"/>
                  <a:pt x="f790" y="f596"/>
                </a:cubicBezTo>
                <a:cubicBezTo>
                  <a:pt x="f833" y="f596"/>
                  <a:pt x="f803" y="f629"/>
                  <a:pt x="f832" y="f629"/>
                </a:cubicBezTo>
                <a:cubicBezTo>
                  <a:pt x="f832" y="f629"/>
                  <a:pt x="f832" y="f629"/>
                  <a:pt x="f832" y="f629"/>
                </a:cubicBezTo>
                <a:cubicBezTo>
                  <a:pt x="f832" y="f629"/>
                  <a:pt x="f832" y="f629"/>
                  <a:pt x="f832" y="f629"/>
                </a:cubicBezTo>
                <a:cubicBezTo>
                  <a:pt x="f149" y="f596"/>
                  <a:pt x="f149" y="f868"/>
                  <a:pt x="f149" y="f737"/>
                </a:cubicBezTo>
                <a:cubicBezTo>
                  <a:pt x="f32" y="f631"/>
                  <a:pt x="f835" y="f589"/>
                  <a:pt x="f786" y="f591"/>
                </a:cubicBezTo>
                <a:cubicBezTo>
                  <a:pt x="f836" y="f827"/>
                  <a:pt x="f785" y="f668"/>
                  <a:pt x="f87" y="f592"/>
                </a:cubicBezTo>
                <a:cubicBezTo>
                  <a:pt x="f93" y="f555"/>
                  <a:pt x="f48" y="f635"/>
                  <a:pt x="f50" y="f554"/>
                </a:cubicBezTo>
                <a:cubicBezTo>
                  <a:pt x="f783" y="f558"/>
                  <a:pt x="f55" y="f587"/>
                  <a:pt x="f57" y="f557"/>
                </a:cubicBezTo>
                <a:cubicBezTo>
                  <a:pt x="f155" y="f10"/>
                  <a:pt x="f156" y="f740"/>
                  <a:pt x="f73" y="f22"/>
                </a:cubicBezTo>
                <a:cubicBezTo>
                  <a:pt x="f156" y="f22"/>
                  <a:pt x="f203" y="f12"/>
                  <a:pt x="f154" y="f12"/>
                </a:cubicBezTo>
                <a:cubicBezTo>
                  <a:pt x="f83" y="f680"/>
                  <a:pt x="f84" y="f10"/>
                  <a:pt x="f93" y="f557"/>
                </a:cubicBezTo>
                <a:cubicBezTo>
                  <a:pt x="f110" y="f587"/>
                  <a:pt x="f803" y="f554"/>
                  <a:pt x="f108" y="f585"/>
                </a:cubicBezTo>
                <a:cubicBezTo>
                  <a:pt x="f7" y="f738"/>
                  <a:pt x="f109" y="f587"/>
                  <a:pt x="f9" y="f10"/>
                </a:cubicBezTo>
                <a:close/>
                <a:moveTo>
                  <a:pt x="f630" y="f35"/>
                </a:moveTo>
                <a:cubicBezTo>
                  <a:pt x="f851" y="f741"/>
                  <a:pt x="f647" y="f672"/>
                  <a:pt x="f861" y="f28"/>
                </a:cubicBezTo>
                <a:cubicBezTo>
                  <a:pt x="f871" y="f27"/>
                  <a:pt x="f847" y="f27"/>
                  <a:pt x="f631" y="f26"/>
                </a:cubicBezTo>
                <a:cubicBezTo>
                  <a:pt x="f583" y="f671"/>
                  <a:pt x="f861" y="f31"/>
                  <a:pt x="f630" y="f35"/>
                </a:cubicBezTo>
                <a:close/>
                <a:moveTo>
                  <a:pt x="f741" y="f26"/>
                </a:moveTo>
                <a:cubicBezTo>
                  <a:pt x="f741" y="f26"/>
                  <a:pt x="f741" y="f26"/>
                  <a:pt x="f741" y="f26"/>
                </a:cubicBezTo>
                <a:cubicBezTo>
                  <a:pt x="f741" y="f26"/>
                  <a:pt x="f741" y="f26"/>
                  <a:pt x="f741" y="f26"/>
                </a:cubicBezTo>
                <a:cubicBezTo>
                  <a:pt x="f741" y="f26"/>
                  <a:pt x="f741" y="f26"/>
                  <a:pt x="f741" y="f26"/>
                </a:cubicBezTo>
                <a:close/>
                <a:moveTo>
                  <a:pt x="f861" y="f264"/>
                </a:moveTo>
                <a:cubicBezTo>
                  <a:pt x="f861" y="f264"/>
                  <a:pt x="f861" y="f262"/>
                  <a:pt x="f861" y="f262"/>
                </a:cubicBezTo>
                <a:cubicBezTo>
                  <a:pt x="f861" y="f262"/>
                  <a:pt x="f861" y="f264"/>
                  <a:pt x="f861" y="f264"/>
                </a:cubicBezTo>
                <a:cubicBezTo>
                  <a:pt x="f861" y="f264"/>
                  <a:pt x="f861" y="f264"/>
                  <a:pt x="f861" y="f264"/>
                </a:cubicBezTo>
                <a:close/>
                <a:moveTo>
                  <a:pt x="f672" y="f740"/>
                </a:moveTo>
                <a:cubicBezTo>
                  <a:pt x="f30" y="f12"/>
                  <a:pt x="f28" y="f14"/>
                  <a:pt x="f27" y="f18"/>
                </a:cubicBezTo>
                <a:cubicBezTo>
                  <a:pt x="f28" y="f22"/>
                  <a:pt x="f671" y="f12"/>
                  <a:pt x="f30" y="f680"/>
                </a:cubicBezTo>
                <a:cubicBezTo>
                  <a:pt x="f30" y="f680"/>
                  <a:pt x="f672" y="f740"/>
                  <a:pt x="f672" y="f740"/>
                </a:cubicBezTo>
                <a:close/>
                <a:moveTo>
                  <a:pt x="f39" y="f18"/>
                </a:moveTo>
                <a:cubicBezTo>
                  <a:pt x="f46" y="f740"/>
                  <a:pt x="f51" y="f557"/>
                  <a:pt x="f63" y="f558"/>
                </a:cubicBezTo>
                <a:cubicBezTo>
                  <a:pt x="f593" y="f558"/>
                  <a:pt x="f690" y="f558"/>
                  <a:pt x="f690" y="f558"/>
                </a:cubicBezTo>
                <a:cubicBezTo>
                  <a:pt x="f59" y="f557"/>
                  <a:pt x="f46" y="f740"/>
                  <a:pt x="f39" y="f18"/>
                </a:cubicBezTo>
                <a:close/>
                <a:moveTo>
                  <a:pt x="f643" y="f30"/>
                </a:moveTo>
                <a:cubicBezTo>
                  <a:pt x="f550" y="f28"/>
                  <a:pt x="f738" y="f638"/>
                  <a:pt x="f585" y="f556"/>
                </a:cubicBezTo>
                <a:cubicBezTo>
                  <a:pt x="f585" y="f556"/>
                  <a:pt x="f585" y="f556"/>
                  <a:pt x="f585" y="f556"/>
                </a:cubicBezTo>
                <a:cubicBezTo>
                  <a:pt x="f585" y="f556"/>
                  <a:pt x="f585" y="f556"/>
                  <a:pt x="f585" y="f556"/>
                </a:cubicBezTo>
                <a:cubicBezTo>
                  <a:pt x="f554" y="f16"/>
                  <a:pt x="f558" y="f18"/>
                  <a:pt x="f594" y="f22"/>
                </a:cubicBezTo>
                <a:cubicBezTo>
                  <a:pt x="f557" y="f22"/>
                  <a:pt x="f553" y="f22"/>
                  <a:pt x="f10" y="f12"/>
                </a:cubicBezTo>
                <a:cubicBezTo>
                  <a:pt x="f587" y="f556"/>
                  <a:pt x="f682" y="f26"/>
                  <a:pt x="f643" y="f30"/>
                </a:cubicBezTo>
                <a:close/>
                <a:moveTo>
                  <a:pt x="f606" y="f642"/>
                </a:moveTo>
                <a:cubicBezTo>
                  <a:pt x="f606" y="f642"/>
                  <a:pt x="f606" y="f642"/>
                  <a:pt x="f606" y="f642"/>
                </a:cubicBezTo>
                <a:cubicBezTo>
                  <a:pt x="f606" y="f642"/>
                  <a:pt x="f606" y="f642"/>
                  <a:pt x="f606" y="f642"/>
                </a:cubicBezTo>
                <a:cubicBezTo>
                  <a:pt x="f606" y="f642"/>
                  <a:pt x="f606" y="f642"/>
                  <a:pt x="f606" y="f642"/>
                </a:cubicBezTo>
                <a:close/>
                <a:moveTo>
                  <a:pt x="f487" y="f671"/>
                </a:moveTo>
                <a:cubicBezTo>
                  <a:pt x="f485" y="f671"/>
                  <a:pt x="f484" y="f671"/>
                  <a:pt x="f325" y="f30"/>
                </a:cubicBezTo>
                <a:cubicBezTo>
                  <a:pt x="f418" y="f671"/>
                  <a:pt x="f484" y="f28"/>
                  <a:pt x="f485" y="f26"/>
                </a:cubicBezTo>
                <a:cubicBezTo>
                  <a:pt x="f487" y="f26"/>
                  <a:pt x="f734" y="f26"/>
                  <a:pt x="f430" y="f26"/>
                </a:cubicBezTo>
                <a:cubicBezTo>
                  <a:pt x="f838" y="f26"/>
                  <a:pt x="f735" y="f27"/>
                  <a:pt x="f423" y="f28"/>
                </a:cubicBezTo>
                <a:cubicBezTo>
                  <a:pt x="f430" y="f28"/>
                  <a:pt x="f734" y="f28"/>
                  <a:pt x="f487" y="f671"/>
                </a:cubicBezTo>
                <a:close/>
                <a:moveTo>
                  <a:pt x="f734" y="f552"/>
                </a:moveTo>
                <a:cubicBezTo>
                  <a:pt x="f735" y="f63"/>
                  <a:pt x="f424" y="f49"/>
                  <a:pt x="f841" y="f39"/>
                </a:cubicBezTo>
                <a:cubicBezTo>
                  <a:pt x="f579" y="f39"/>
                  <a:pt x="f579" y="f42"/>
                  <a:pt x="f579" y="f44"/>
                </a:cubicBezTo>
                <a:lnTo>
                  <a:pt x="f734" y="f552"/>
                </a:lnTo>
                <a:close/>
                <a:moveTo>
                  <a:pt x="f517" y="f588"/>
                </a:moveTo>
                <a:cubicBezTo>
                  <a:pt x="f265" y="f865"/>
                  <a:pt x="f355" y="f865"/>
                  <a:pt x="f356" y="f589"/>
                </a:cubicBezTo>
                <a:cubicBezTo>
                  <a:pt x="f263" y="f589"/>
                  <a:pt x="f263" y="f684"/>
                  <a:pt x="f456" y="f590"/>
                </a:cubicBezTo>
                <a:cubicBezTo>
                  <a:pt x="f356" y="f589"/>
                  <a:pt x="f848" y="f865"/>
                  <a:pt x="f517" y="f588"/>
                </a:cubicBezTo>
                <a:close/>
                <a:moveTo>
                  <a:pt x="f524" y="f54"/>
                </a:moveTo>
                <a:cubicBezTo>
                  <a:pt x="f517" y="f690"/>
                  <a:pt x="f220" y="f551"/>
                  <a:pt x="f225" y="f77"/>
                </a:cubicBezTo>
                <a:cubicBezTo>
                  <a:pt x="f221" y="f641"/>
                  <a:pt x="f848" y="f593"/>
                  <a:pt x="f393" y="f54"/>
                </a:cubicBezTo>
                <a:cubicBezTo>
                  <a:pt x="f267" y="f54"/>
                  <a:pt x="f267" y="f54"/>
                  <a:pt x="f524" y="f54"/>
                </a:cubicBezTo>
                <a:close/>
                <a:moveTo>
                  <a:pt x="f258" y="f425"/>
                </a:moveTo>
                <a:cubicBezTo>
                  <a:pt x="f120" y="f146"/>
                  <a:pt x="f353" y="f111"/>
                  <a:pt x="f216" y="f133"/>
                </a:cubicBezTo>
                <a:cubicBezTo>
                  <a:pt x="f856" y="f142"/>
                  <a:pt x="f824" y="f148"/>
                  <a:pt x="f258" y="f425"/>
                </a:cubicBezTo>
                <a:close/>
                <a:moveTo>
                  <a:pt x="f527" y="f860"/>
                </a:moveTo>
                <a:cubicBezTo>
                  <a:pt x="f434" y="f860"/>
                  <a:pt x="f434" y="f860"/>
                  <a:pt x="f434" y="f658"/>
                </a:cubicBezTo>
                <a:cubicBezTo>
                  <a:pt x="f434" y="f658"/>
                  <a:pt x="f395" y="f658"/>
                  <a:pt x="f395" y="f658"/>
                </a:cubicBezTo>
                <a:cubicBezTo>
                  <a:pt x="f434" y="f860"/>
                  <a:pt x="f527" y="f860"/>
                  <a:pt x="f394" y="f860"/>
                </a:cubicBezTo>
                <a:cubicBezTo>
                  <a:pt x="f394" y="f860"/>
                  <a:pt x="f527" y="f860"/>
                  <a:pt x="f527" y="f860"/>
                </a:cubicBezTo>
                <a:close/>
                <a:moveTo>
                  <a:pt x="f286" y="f100"/>
                </a:moveTo>
                <a:cubicBezTo>
                  <a:pt x="f286" y="f100"/>
                  <a:pt x="f286" y="f100"/>
                  <a:pt x="f286" y="f100"/>
                </a:cubicBezTo>
                <a:cubicBezTo>
                  <a:pt x="f837" y="f327"/>
                  <a:pt x="f250" y="f94"/>
                  <a:pt x="f135" y="f94"/>
                </a:cubicBezTo>
                <a:cubicBezTo>
                  <a:pt x="f163" y="f94"/>
                  <a:pt x="f137" y="f94"/>
                  <a:pt x="f299" y="f94"/>
                </a:cubicBezTo>
                <a:cubicBezTo>
                  <a:pt x="f278" y="f327"/>
                  <a:pt x="f139" y="f327"/>
                  <a:pt x="f286" y="f100"/>
                </a:cubicBezTo>
                <a:close/>
                <a:moveTo>
                  <a:pt x="f396" y="f457"/>
                </a:moveTo>
                <a:cubicBezTo>
                  <a:pt x="f431" y="f380"/>
                  <a:pt x="f448" y="f390"/>
                  <a:pt x="f867" y="f292"/>
                </a:cubicBezTo>
                <a:cubicBezTo>
                  <a:pt x="f578" y="f539"/>
                  <a:pt x="f410" y="f275"/>
                  <a:pt x="f602" y="f288"/>
                </a:cubicBezTo>
                <a:cubicBezTo>
                  <a:pt x="f410" y="f300"/>
                  <a:pt x="f322" y="f292"/>
                  <a:pt x="f320" y="f391"/>
                </a:cubicBezTo>
                <a:cubicBezTo>
                  <a:pt x="f530" y="f363"/>
                  <a:pt x="f876" y="f369"/>
                  <a:pt x="f600" y="f639"/>
                </a:cubicBezTo>
                <a:cubicBezTo>
                  <a:pt x="f448" y="f374"/>
                  <a:pt x="f316" y="f346"/>
                  <a:pt x="f475" y="f348"/>
                </a:cubicBezTo>
                <a:cubicBezTo>
                  <a:pt x="f333" y="f387"/>
                  <a:pt x="f849" y="f383"/>
                  <a:pt x="f314" y="f380"/>
                </a:cubicBezTo>
                <a:cubicBezTo>
                  <a:pt x="f402" y="f883"/>
                  <a:pt x="f562" y="f806"/>
                  <a:pt x="f313" y="f561"/>
                </a:cubicBezTo>
                <a:cubicBezTo>
                  <a:pt x="f397" y="f472"/>
                  <a:pt x="f396" y="f633"/>
                  <a:pt x="f527" y="f730"/>
                </a:cubicBezTo>
                <a:cubicBezTo>
                  <a:pt x="f524" y="f437"/>
                  <a:pt x="f338" y="f731"/>
                  <a:pt x="f392" y="f440"/>
                </a:cubicBezTo>
                <a:cubicBezTo>
                  <a:pt x="f338" y="f771"/>
                  <a:pt x="f527" y="f441"/>
                  <a:pt x="f396" y="f457"/>
                </a:cubicBezTo>
                <a:close/>
                <a:moveTo>
                  <a:pt x="f869" y="f561"/>
                </a:moveTo>
                <a:cubicBezTo>
                  <a:pt x="f448" y="f436"/>
                  <a:pt x="f877" y="f494"/>
                  <a:pt x="f600" y="f636"/>
                </a:cubicBezTo>
                <a:cubicBezTo>
                  <a:pt x="f331" y="f806"/>
                  <a:pt x="f476" y="f805"/>
                  <a:pt x="f778" y="f493"/>
                </a:cubicBezTo>
                <a:cubicBezTo>
                  <a:pt x="f331" y="f473"/>
                  <a:pt x="f866" y="f494"/>
                  <a:pt x="f332" y="f436"/>
                </a:cubicBezTo>
                <a:cubicBezTo>
                  <a:pt x="f332" y="f561"/>
                  <a:pt x="f869" y="f561"/>
                  <a:pt x="f869" y="f561"/>
                </a:cubicBezTo>
                <a:close/>
                <a:moveTo>
                  <a:pt x="f872" y="f352"/>
                </a:moveTo>
                <a:cubicBezTo>
                  <a:pt x="f855" y="f296"/>
                  <a:pt x="f621" y="f292"/>
                  <a:pt x="f879" y="f289"/>
                </a:cubicBezTo>
                <a:cubicBezTo>
                  <a:pt x="f610" y="f275"/>
                  <a:pt x="f532" y="f275"/>
                  <a:pt x="f532" y="f302"/>
                </a:cubicBezTo>
                <a:cubicBezTo>
                  <a:pt x="f610" y="f289"/>
                  <a:pt x="f879" y="f539"/>
                  <a:pt x="f426" y="f298"/>
                </a:cubicBezTo>
                <a:cubicBezTo>
                  <a:pt x="f736" y="f294"/>
                  <a:pt x="f854" y="f391"/>
                  <a:pt x="f872" y="f352"/>
                </a:cubicBezTo>
                <a:close/>
                <a:moveTo>
                  <a:pt x="f675" y="f626"/>
                </a:moveTo>
                <a:cubicBezTo>
                  <a:pt x="f675" y="f626"/>
                  <a:pt x="f408" y="f626"/>
                  <a:pt x="f408" y="f626"/>
                </a:cubicBezTo>
                <a:cubicBezTo>
                  <a:pt x="f337" y="f860"/>
                  <a:pt x="f674" y="f658"/>
                  <a:pt x="f339" y="f628"/>
                </a:cubicBezTo>
                <a:cubicBezTo>
                  <a:pt x="f674" y="f860"/>
                  <a:pt x="f337" y="f582"/>
                  <a:pt x="f675" y="f626"/>
                </a:cubicBezTo>
                <a:close/>
                <a:moveTo>
                  <a:pt x="f243" y="f635"/>
                </a:moveTo>
                <a:cubicBezTo>
                  <a:pt x="f243" y="f549"/>
                  <a:pt x="f242" y="f637"/>
                  <a:pt x="f242" y="f550"/>
                </a:cubicBezTo>
                <a:cubicBezTo>
                  <a:pt x="f242" y="f637"/>
                  <a:pt x="f243" y="f549"/>
                  <a:pt x="f243" y="f635"/>
                </a:cubicBezTo>
                <a:close/>
                <a:moveTo>
                  <a:pt x="f882" y="f567"/>
                </a:moveTo>
                <a:cubicBezTo>
                  <a:pt x="f882" y="f567"/>
                  <a:pt x="f882" y="f567"/>
                  <a:pt x="f882" y="f567"/>
                </a:cubicBezTo>
                <a:cubicBezTo>
                  <a:pt x="f882" y="f567"/>
                  <a:pt x="f882" y="f567"/>
                  <a:pt x="f882" y="f567"/>
                </a:cubicBezTo>
                <a:cubicBezTo>
                  <a:pt x="f882" y="f567"/>
                  <a:pt x="f882" y="f567"/>
                  <a:pt x="f882" y="f567"/>
                </a:cubicBezTo>
                <a:close/>
                <a:moveTo>
                  <a:pt x="f288" y="f540"/>
                </a:moveTo>
                <a:cubicBezTo>
                  <a:pt x="f288" y="f560"/>
                  <a:pt x="f276" y="f541"/>
                  <a:pt x="f285" y="f542"/>
                </a:cubicBezTo>
                <a:cubicBezTo>
                  <a:pt x="f357" y="f857"/>
                  <a:pt x="f277" y="f857"/>
                  <a:pt x="f273" y="f543"/>
                </a:cubicBezTo>
                <a:cubicBezTo>
                  <a:pt x="f357" y="f542"/>
                  <a:pt x="f272" y="f541"/>
                  <a:pt x="f288" y="f540"/>
                </a:cubicBezTo>
                <a:close/>
                <a:moveTo>
                  <a:pt x="f498" y="f318"/>
                </a:moveTo>
                <a:cubicBezTo>
                  <a:pt x="f518" y="f321"/>
                  <a:pt x="f518" y="f321"/>
                  <a:pt x="f518" y="f321"/>
                </a:cubicBezTo>
                <a:cubicBezTo>
                  <a:pt x="f498" y="f318"/>
                  <a:pt x="f498" y="f318"/>
                  <a:pt x="f498" y="f318"/>
                </a:cubicBezTo>
                <a:cubicBezTo>
                  <a:pt x="f498" y="f808"/>
                  <a:pt x="f498" y="f808"/>
                  <a:pt x="f498" y="f808"/>
                </a:cubicBezTo>
                <a:lnTo>
                  <a:pt x="f498" y="f318"/>
                </a:lnTo>
                <a:close/>
                <a:moveTo>
                  <a:pt x="f227" y="f646"/>
                </a:moveTo>
                <a:cubicBezTo>
                  <a:pt x="f227" y="f646"/>
                  <a:pt x="f181" y="f588"/>
                  <a:pt x="f181" y="f588"/>
                </a:cubicBezTo>
                <a:cubicBezTo>
                  <a:pt x="f264" y="f684"/>
                  <a:pt x="f262" y="f845"/>
                  <a:pt x="f191" y="f871"/>
                </a:cubicBezTo>
                <a:cubicBezTo>
                  <a:pt x="f191" y="f871"/>
                  <a:pt x="f191" y="f871"/>
                  <a:pt x="f191" y="f871"/>
                </a:cubicBezTo>
                <a:cubicBezTo>
                  <a:pt x="f184" y="f845"/>
                  <a:pt x="f262" y="f590"/>
                  <a:pt x="f227" y="f646"/>
                </a:cubicBezTo>
                <a:close/>
                <a:moveTo>
                  <a:pt x="f82" y="f592"/>
                </a:moveTo>
                <a:cubicBezTo>
                  <a:pt x="f86" y="f592"/>
                  <a:pt x="f88" y="f592"/>
                  <a:pt x="f90" y="f683"/>
                </a:cubicBezTo>
                <a:cubicBezTo>
                  <a:pt x="f89" y="f683"/>
                  <a:pt x="f89" y="f632"/>
                  <a:pt x="f89" y="f632"/>
                </a:cubicBezTo>
                <a:cubicBezTo>
                  <a:pt x="f81" y="f547"/>
                  <a:pt x="f72" y="f547"/>
                  <a:pt x="f705" y="f683"/>
                </a:cubicBezTo>
                <a:cubicBezTo>
                  <a:pt x="f72" y="f683"/>
                  <a:pt x="f79" y="f592"/>
                  <a:pt x="f82" y="f592"/>
                </a:cubicBezTo>
                <a:close/>
                <a:moveTo>
                  <a:pt x="f27" y="f549"/>
                </a:moveTo>
                <a:cubicBezTo>
                  <a:pt x="f28" y="f643"/>
                  <a:pt x="f28" y="f637"/>
                  <a:pt x="f671" y="f550"/>
                </a:cubicBezTo>
                <a:cubicBezTo>
                  <a:pt x="f28" y="f738"/>
                  <a:pt x="f26" y="f585"/>
                  <a:pt x="f638" y="f682"/>
                </a:cubicBezTo>
                <a:cubicBezTo>
                  <a:pt x="f16" y="f554"/>
                  <a:pt x="f740" y="f681"/>
                  <a:pt x="f557" y="f558"/>
                </a:cubicBezTo>
                <a:cubicBezTo>
                  <a:pt x="f587" y="f681"/>
                  <a:pt x="f558" y="f554"/>
                  <a:pt x="f554" y="f682"/>
                </a:cubicBezTo>
                <a:cubicBezTo>
                  <a:pt x="f681" y="f585"/>
                  <a:pt x="f681" y="f585"/>
                  <a:pt x="f558" y="f585"/>
                </a:cubicBezTo>
                <a:cubicBezTo>
                  <a:pt x="f680" y="f550"/>
                  <a:pt x="f16" y="f637"/>
                  <a:pt x="f27" y="f549"/>
                </a:cubicBezTo>
                <a:close/>
                <a:moveTo>
                  <a:pt x="f684" y="f594"/>
                </a:moveTo>
                <a:cubicBezTo>
                  <a:pt x="f588" y="f594"/>
                  <a:pt x="f591" y="f594"/>
                  <a:pt x="f830" y="f594"/>
                </a:cubicBezTo>
                <a:cubicBezTo>
                  <a:pt x="f830" y="f594"/>
                  <a:pt x="f830" y="f594"/>
                  <a:pt x="f830" y="f557"/>
                </a:cubicBezTo>
                <a:cubicBezTo>
                  <a:pt x="f830" y="f557"/>
                  <a:pt x="f668" y="f553"/>
                  <a:pt x="f827" y="f10"/>
                </a:cubicBezTo>
                <a:cubicBezTo>
                  <a:pt x="f646" y="f680"/>
                  <a:pt x="f546" y="f740"/>
                  <a:pt x="f863" y="f12"/>
                </a:cubicBezTo>
                <a:cubicBezTo>
                  <a:pt x="f871" y="f740"/>
                  <a:pt x="f861" y="f740"/>
                  <a:pt x="f851" y="f680"/>
                </a:cubicBezTo>
                <a:cubicBezTo>
                  <a:pt x="f851" y="f680"/>
                  <a:pt x="f851" y="f10"/>
                  <a:pt x="f851" y="f10"/>
                </a:cubicBezTo>
                <a:cubicBezTo>
                  <a:pt x="f871" y="f553"/>
                  <a:pt x="f845" y="f557"/>
                  <a:pt x="f684" y="f594"/>
                </a:cubicBezTo>
                <a:close/>
                <a:moveTo>
                  <a:pt x="f653" y="f16"/>
                </a:moveTo>
                <a:cubicBezTo>
                  <a:pt x="f542" y="f556"/>
                  <a:pt x="f623" y="f23"/>
                  <a:pt x="f753" y="f24"/>
                </a:cubicBezTo>
                <a:cubicBezTo>
                  <a:pt x="f536" y="f23"/>
                  <a:pt x="f537" y="f556"/>
                  <a:pt x="f428" y="f18"/>
                </a:cubicBezTo>
                <a:cubicBezTo>
                  <a:pt x="f541" y="f18"/>
                  <a:pt x="f857" y="f14"/>
                  <a:pt x="f544" y="f14"/>
                </a:cubicBezTo>
                <a:cubicBezTo>
                  <a:pt x="f651" y="f18"/>
                  <a:pt x="f625" y="f18"/>
                  <a:pt x="f653" y="f16"/>
                </a:cubicBezTo>
                <a:close/>
                <a:moveTo>
                  <a:pt x="f517" y="f741"/>
                </a:moveTo>
                <a:cubicBezTo>
                  <a:pt x="f355" y="f35"/>
                  <a:pt x="f456" y="f37"/>
                  <a:pt x="f221" y="f642"/>
                </a:cubicBezTo>
                <a:cubicBezTo>
                  <a:pt x="f222" y="f642"/>
                  <a:pt x="f852" y="f642"/>
                  <a:pt x="f852" y="f642"/>
                </a:cubicBezTo>
                <a:cubicBezTo>
                  <a:pt x="f358" y="f37"/>
                  <a:pt x="f354" y="f35"/>
                  <a:pt x="f268" y="f741"/>
                </a:cubicBezTo>
                <a:cubicBezTo>
                  <a:pt x="f354" y="f31"/>
                  <a:pt x="f218" y="f586"/>
                  <a:pt x="f222" y="f672"/>
                </a:cubicBezTo>
                <a:cubicBezTo>
                  <a:pt x="f221" y="f672"/>
                  <a:pt x="f220" y="f672"/>
                  <a:pt x="f456" y="f672"/>
                </a:cubicBezTo>
                <a:cubicBezTo>
                  <a:pt x="f356" y="f586"/>
                  <a:pt x="f848" y="f31"/>
                  <a:pt x="f517" y="f741"/>
                </a:cubicBezTo>
                <a:close/>
              </a:path>
            </a:pathLst>
          </a:custGeom>
          <a:solidFill>
            <a:srgbClr val="A6A6A6">
              <a:alpha val="2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6" name="Freeform 16"/>
          <p:cNvSpPr/>
          <p:nvPr/>
        </p:nvSpPr>
        <p:spPr>
          <a:xfrm rot="11699993">
            <a:off x="10498794" y="-700513"/>
            <a:ext cx="1493836" cy="2312983"/>
          </a:xfrm>
          <a:custGeom>
            <a:avLst/>
            <a:gdLst>
              <a:gd name="f0" fmla="val 10800000"/>
              <a:gd name="f1" fmla="val 5400000"/>
              <a:gd name="f2" fmla="val 360"/>
              <a:gd name="f3" fmla="val 180"/>
              <a:gd name="f4" fmla="val w"/>
              <a:gd name="f5" fmla="val h"/>
              <a:gd name="f6" fmla="val 0"/>
              <a:gd name="f7" fmla="val 933"/>
              <a:gd name="f8" fmla="val 1447"/>
              <a:gd name="f9" fmla="val 428"/>
              <a:gd name="f10" fmla="val 905"/>
              <a:gd name="f11" fmla="val 433"/>
              <a:gd name="f12" fmla="val 877"/>
              <a:gd name="f13" fmla="val 437"/>
              <a:gd name="f14" fmla="val 848"/>
              <a:gd name="f15" fmla="val 818"/>
              <a:gd name="f16" fmla="val 444"/>
              <a:gd name="f17" fmla="val 787"/>
              <a:gd name="f18" fmla="val 450"/>
              <a:gd name="f19" fmla="val 757"/>
              <a:gd name="f20" fmla="val 456"/>
              <a:gd name="f21" fmla="val 753"/>
              <a:gd name="f22" fmla="val 457"/>
              <a:gd name="f23" fmla="val 750"/>
              <a:gd name="f24" fmla="val 458"/>
              <a:gd name="f25" fmla="val 747"/>
              <a:gd name="f26" fmla="val 459"/>
              <a:gd name="f27" fmla="val 745"/>
              <a:gd name="f28" fmla="val 743"/>
              <a:gd name="f29" fmla="val 741"/>
              <a:gd name="f30" fmla="val 460"/>
              <a:gd name="f31" fmla="val 739"/>
              <a:gd name="f32" fmla="val 737"/>
              <a:gd name="f33" fmla="val 735"/>
              <a:gd name="f34" fmla="val 461"/>
              <a:gd name="f35" fmla="val 730"/>
              <a:gd name="f36" fmla="val 462"/>
              <a:gd name="f37" fmla="val 724"/>
              <a:gd name="f38" fmla="val 463"/>
              <a:gd name="f39" fmla="val 719"/>
              <a:gd name="f40" fmla="val 464"/>
              <a:gd name="f41" fmla="val 712"/>
              <a:gd name="f42" fmla="val 466"/>
              <a:gd name="f43" fmla="val 705"/>
              <a:gd name="f44" fmla="val 469"/>
              <a:gd name="f45" fmla="val 698"/>
              <a:gd name="f46" fmla="val 471"/>
              <a:gd name="f47" fmla="val 697"/>
              <a:gd name="f48" fmla="val 472"/>
              <a:gd name="f49" fmla="val 695"/>
              <a:gd name="f50" fmla="val 693"/>
              <a:gd name="f51" fmla="val 473"/>
              <a:gd name="f52" fmla="val 686"/>
              <a:gd name="f53" fmla="val 475"/>
              <a:gd name="f54" fmla="val 680"/>
              <a:gd name="f55" fmla="val 477"/>
              <a:gd name="f56" fmla="val 673"/>
              <a:gd name="f57" fmla="val 480"/>
              <a:gd name="f58" fmla="val 668"/>
              <a:gd name="f59" fmla="val 482"/>
              <a:gd name="f60" fmla="val 662"/>
              <a:gd name="f61" fmla="val 484"/>
              <a:gd name="f62" fmla="val 657"/>
              <a:gd name="f63" fmla="val 486"/>
              <a:gd name="f64" fmla="val 648"/>
              <a:gd name="f65" fmla="val 490"/>
              <a:gd name="f66" fmla="val 638"/>
              <a:gd name="f67" fmla="val 495"/>
              <a:gd name="f68" fmla="val 628"/>
              <a:gd name="f69" fmla="val 497"/>
              <a:gd name="f70" fmla="val 618"/>
              <a:gd name="f71" fmla="val 499"/>
              <a:gd name="f72" fmla="val 607"/>
              <a:gd name="f73" fmla="val 502"/>
              <a:gd name="f74" fmla="val 597"/>
              <a:gd name="f75" fmla="val 505"/>
              <a:gd name="f76" fmla="val 585"/>
              <a:gd name="f77" fmla="val 509"/>
              <a:gd name="f78" fmla="val 573"/>
              <a:gd name="f79" fmla="val 512"/>
              <a:gd name="f80" fmla="val 562"/>
              <a:gd name="f81" fmla="val 516"/>
              <a:gd name="f82" fmla="val 559"/>
              <a:gd name="f83" fmla="val 517"/>
              <a:gd name="f84" fmla="val 532"/>
              <a:gd name="f85" fmla="val 526"/>
              <a:gd name="f86" fmla="val 528"/>
              <a:gd name="f87" fmla="val 527"/>
              <a:gd name="f88" fmla="val 525"/>
              <a:gd name="f89" fmla="val 524"/>
              <a:gd name="f90" fmla="val 523"/>
              <a:gd name="f91" fmla="val 522"/>
              <a:gd name="f92" fmla="val 521"/>
              <a:gd name="f93" fmla="val 529"/>
              <a:gd name="f94" fmla="val 518"/>
              <a:gd name="f95" fmla="val 533"/>
              <a:gd name="f96" fmla="val 514"/>
              <a:gd name="f97" fmla="val 537"/>
              <a:gd name="f98" fmla="val 511"/>
              <a:gd name="f99" fmla="val 551"/>
              <a:gd name="f100" fmla="val 564"/>
              <a:gd name="f101" fmla="val 488"/>
              <a:gd name="f102" fmla="val 578"/>
              <a:gd name="f103" fmla="val 580"/>
              <a:gd name="f104" fmla="val 476"/>
              <a:gd name="f105" fmla="val 581"/>
              <a:gd name="f106" fmla="val 582"/>
              <a:gd name="f107" fmla="val 474"/>
              <a:gd name="f108" fmla="val 621"/>
              <a:gd name="f109" fmla="val 447"/>
              <a:gd name="f110" fmla="val 660"/>
              <a:gd name="f111" fmla="val 421"/>
              <a:gd name="f112" fmla="val 394"/>
              <a:gd name="f113" fmla="val 707"/>
              <a:gd name="f114" fmla="val 388"/>
              <a:gd name="f115" fmla="val 716"/>
              <a:gd name="f116" fmla="val 381"/>
              <a:gd name="f117" fmla="val 725"/>
              <a:gd name="f118" fmla="val 375"/>
              <a:gd name="f119" fmla="val 733"/>
              <a:gd name="f120" fmla="val 368"/>
              <a:gd name="f121" fmla="val 742"/>
              <a:gd name="f122" fmla="val 361"/>
              <a:gd name="f123" fmla="val 354"/>
              <a:gd name="f124" fmla="val 351"/>
              <a:gd name="f125" fmla="val 756"/>
              <a:gd name="f126" fmla="val 349"/>
              <a:gd name="f127" fmla="val 759"/>
              <a:gd name="f128" fmla="val 347"/>
              <a:gd name="f129" fmla="val 765"/>
              <a:gd name="f130" fmla="val 342"/>
              <a:gd name="f131" fmla="val 771"/>
              <a:gd name="f132" fmla="val 338"/>
              <a:gd name="f133" fmla="val 777"/>
              <a:gd name="f134" fmla="val 333"/>
              <a:gd name="f135" fmla="val 783"/>
              <a:gd name="f136" fmla="val 329"/>
              <a:gd name="f137" fmla="val 788"/>
              <a:gd name="f138" fmla="val 324"/>
              <a:gd name="f139" fmla="val 794"/>
              <a:gd name="f140" fmla="val 320"/>
              <a:gd name="f141" fmla="val 795"/>
              <a:gd name="f142" fmla="val 319"/>
              <a:gd name="f143" fmla="val 796"/>
              <a:gd name="f144" fmla="val 318"/>
              <a:gd name="f145" fmla="val 820"/>
              <a:gd name="f146" fmla="val 297"/>
              <a:gd name="f147" fmla="val 838"/>
              <a:gd name="f148" fmla="val 272"/>
              <a:gd name="f149" fmla="val 853"/>
              <a:gd name="f150" fmla="val 243"/>
              <a:gd name="f151" fmla="val 844"/>
              <a:gd name="f152" fmla="val 249"/>
              <a:gd name="f153" fmla="val 836"/>
              <a:gd name="f154" fmla="val 254"/>
              <a:gd name="f155" fmla="val 827"/>
              <a:gd name="f156" fmla="val 259"/>
              <a:gd name="f157" fmla="val 812"/>
              <a:gd name="f158" fmla="val 267"/>
              <a:gd name="f159" fmla="val 782"/>
              <a:gd name="f160" fmla="val 280"/>
              <a:gd name="f161" fmla="val 776"/>
              <a:gd name="f162" fmla="val 283"/>
              <a:gd name="f163" fmla="val 287"/>
              <a:gd name="f164" fmla="val 766"/>
              <a:gd name="f165" fmla="val 291"/>
              <a:gd name="f166" fmla="val 761"/>
              <a:gd name="f167" fmla="val 294"/>
              <a:gd name="f168" fmla="val 298"/>
              <a:gd name="f169" fmla="val 751"/>
              <a:gd name="f170" fmla="val 302"/>
              <a:gd name="f171" fmla="val 303"/>
              <a:gd name="f172" fmla="val 307"/>
              <a:gd name="f173" fmla="val 740"/>
              <a:gd name="f174" fmla="val 311"/>
              <a:gd name="f175" fmla="val 315"/>
              <a:gd name="f176" fmla="val 734"/>
              <a:gd name="f177" fmla="val 316"/>
              <a:gd name="f178" fmla="val 732"/>
              <a:gd name="f179" fmla="val 317"/>
              <a:gd name="f180" fmla="val 731"/>
              <a:gd name="f181" fmla="val 729"/>
              <a:gd name="f182" fmla="val 728"/>
              <a:gd name="f183" fmla="val 727"/>
              <a:gd name="f184" fmla="val 321"/>
              <a:gd name="f185" fmla="val 726"/>
              <a:gd name="f186" fmla="val 322"/>
              <a:gd name="f187" fmla="val 323"/>
              <a:gd name="f188" fmla="val 723"/>
              <a:gd name="f189" fmla="val 722"/>
              <a:gd name="f190" fmla="val 721"/>
              <a:gd name="f191" fmla="val 325"/>
              <a:gd name="f192" fmla="val 720"/>
              <a:gd name="f193" fmla="val 326"/>
              <a:gd name="f194" fmla="val 327"/>
              <a:gd name="f195" fmla="val 718"/>
              <a:gd name="f196" fmla="val 328"/>
              <a:gd name="f197" fmla="val 717"/>
              <a:gd name="f198" fmla="val 715"/>
              <a:gd name="f199" fmla="val 330"/>
              <a:gd name="f200" fmla="val 714"/>
              <a:gd name="f201" fmla="val 713"/>
              <a:gd name="f202" fmla="val 331"/>
              <a:gd name="f203" fmla="val 332"/>
              <a:gd name="f204" fmla="val 711"/>
              <a:gd name="f205" fmla="val 710"/>
              <a:gd name="f206" fmla="val 709"/>
              <a:gd name="f207" fmla="val 334"/>
              <a:gd name="f208" fmla="val 708"/>
              <a:gd name="f209" fmla="val 335"/>
              <a:gd name="f210" fmla="val 336"/>
              <a:gd name="f211" fmla="val 706"/>
              <a:gd name="f212" fmla="val 337"/>
              <a:gd name="f213" fmla="val 704"/>
              <a:gd name="f214" fmla="val 703"/>
              <a:gd name="f215" fmla="val 339"/>
              <a:gd name="f216" fmla="val 702"/>
              <a:gd name="f217" fmla="val 340"/>
              <a:gd name="f218" fmla="val 701"/>
              <a:gd name="f219" fmla="val 341"/>
              <a:gd name="f220" fmla="val 699"/>
              <a:gd name="f221" fmla="val 343"/>
              <a:gd name="f222" fmla="val 696"/>
              <a:gd name="f223" fmla="val 344"/>
              <a:gd name="f224" fmla="val 345"/>
              <a:gd name="f225" fmla="val 694"/>
              <a:gd name="f226" fmla="val 346"/>
              <a:gd name="f227" fmla="val 690"/>
              <a:gd name="f228" fmla="val 683"/>
              <a:gd name="f229" fmla="val 682"/>
              <a:gd name="f230" fmla="val 355"/>
              <a:gd name="f231" fmla="val 681"/>
              <a:gd name="f232" fmla="val 679"/>
              <a:gd name="f233" fmla="val 357"/>
              <a:gd name="f234" fmla="val 678"/>
              <a:gd name="f235" fmla="val 358"/>
              <a:gd name="f236" fmla="val 676"/>
              <a:gd name="f237" fmla="val 359"/>
              <a:gd name="f238" fmla="val 675"/>
              <a:gd name="f239" fmla="val 672"/>
              <a:gd name="f240" fmla="val 362"/>
              <a:gd name="f241" fmla="val 671"/>
              <a:gd name="f242" fmla="val 363"/>
              <a:gd name="f243" fmla="val 670"/>
              <a:gd name="f244" fmla="val 364"/>
              <a:gd name="f245" fmla="val 669"/>
              <a:gd name="f246" fmla="val 365"/>
              <a:gd name="f247" fmla="val 667"/>
              <a:gd name="f248" fmla="val 366"/>
              <a:gd name="f249" fmla="val 641"/>
              <a:gd name="f250" fmla="val 386"/>
              <a:gd name="f251" fmla="val 616"/>
              <a:gd name="f252" fmla="val 405"/>
              <a:gd name="f253" fmla="val 615"/>
              <a:gd name="f254" fmla="val 404"/>
              <a:gd name="f255" fmla="val 614"/>
              <a:gd name="f256" fmla="val 403"/>
              <a:gd name="f257" fmla="val 613"/>
              <a:gd name="f258" fmla="val 401"/>
              <a:gd name="f259" fmla="val 612"/>
              <a:gd name="f260" fmla="val 400"/>
              <a:gd name="f261" fmla="val 629"/>
              <a:gd name="f262" fmla="val 382"/>
              <a:gd name="f263" fmla="val 646"/>
              <a:gd name="f264" fmla="val 663"/>
              <a:gd name="f265" fmla="val 684"/>
              <a:gd name="f266" fmla="val 687"/>
              <a:gd name="f267" fmla="val 300"/>
              <a:gd name="f268" fmla="val 296"/>
              <a:gd name="f269" fmla="val 289"/>
              <a:gd name="f270" fmla="val 281"/>
              <a:gd name="f271" fmla="val 274"/>
              <a:gd name="f272" fmla="val 738"/>
              <a:gd name="f273" fmla="val 268"/>
              <a:gd name="f274" fmla="val 763"/>
              <a:gd name="f275" fmla="val 231"/>
              <a:gd name="f276" fmla="val 774"/>
              <a:gd name="f277" fmla="val 213"/>
              <a:gd name="f278" fmla="val 785"/>
              <a:gd name="f279" fmla="val 195"/>
              <a:gd name="f280" fmla="val 792"/>
              <a:gd name="f281" fmla="val 177"/>
              <a:gd name="f282" fmla="val 801"/>
              <a:gd name="f283" fmla="val 159"/>
              <a:gd name="f284" fmla="val 791"/>
              <a:gd name="f285" fmla="val 166"/>
              <a:gd name="f286" fmla="val 780"/>
              <a:gd name="f287" fmla="val 173"/>
              <a:gd name="f288" fmla="val 770"/>
              <a:gd name="f289" fmla="val 181"/>
              <a:gd name="f290" fmla="val 769"/>
              <a:gd name="f291" fmla="val 182"/>
              <a:gd name="f292" fmla="val 767"/>
              <a:gd name="f293" fmla="val 183"/>
              <a:gd name="f294" fmla="val 184"/>
              <a:gd name="f295" fmla="val 193"/>
              <a:gd name="f296" fmla="val 203"/>
              <a:gd name="f297" fmla="val 217"/>
              <a:gd name="f298" fmla="val 219"/>
              <a:gd name="f299" fmla="val 221"/>
              <a:gd name="f300" fmla="val 228"/>
              <a:gd name="f301" fmla="val 232"/>
              <a:gd name="f302" fmla="val 235"/>
              <a:gd name="f303" fmla="val 236"/>
              <a:gd name="f304" fmla="val 237"/>
              <a:gd name="f305" fmla="val 239"/>
              <a:gd name="f306" fmla="val 700"/>
              <a:gd name="f307" fmla="val 241"/>
              <a:gd name="f308" fmla="val 691"/>
              <a:gd name="f309" fmla="val 250"/>
              <a:gd name="f310" fmla="val 258"/>
              <a:gd name="f311" fmla="val 677"/>
              <a:gd name="f312" fmla="val 265"/>
              <a:gd name="f313" fmla="val 270"/>
              <a:gd name="f314" fmla="val 273"/>
              <a:gd name="f315" fmla="val 275"/>
              <a:gd name="f316" fmla="val 278"/>
              <a:gd name="f317" fmla="val 665"/>
              <a:gd name="f318" fmla="val 659"/>
              <a:gd name="f319" fmla="val 286"/>
              <a:gd name="f320" fmla="val 656"/>
              <a:gd name="f321" fmla="val 655"/>
              <a:gd name="f322" fmla="val 653"/>
              <a:gd name="f323" fmla="val 292"/>
              <a:gd name="f324" fmla="val 651"/>
              <a:gd name="f325" fmla="val 643"/>
              <a:gd name="f326" fmla="val 635"/>
              <a:gd name="f327" fmla="val 310"/>
              <a:gd name="f328" fmla="val 627"/>
              <a:gd name="f329" fmla="val 625"/>
              <a:gd name="f330" fmla="val 622"/>
              <a:gd name="f331" fmla="val 619"/>
              <a:gd name="f332" fmla="val 599"/>
              <a:gd name="f333" fmla="val 558"/>
              <a:gd name="f334" fmla="val 389"/>
              <a:gd name="f335" fmla="val 543"/>
              <a:gd name="f336" fmla="val 418"/>
              <a:gd name="f337" fmla="val 515"/>
              <a:gd name="f338" fmla="val 432"/>
              <a:gd name="f339" fmla="val 510"/>
              <a:gd name="f340" fmla="val 430"/>
              <a:gd name="f341" fmla="val 508"/>
              <a:gd name="f342" fmla="val 429"/>
              <a:gd name="f343" fmla="val 536"/>
              <a:gd name="f344" fmla="val 376"/>
              <a:gd name="f345" fmla="val 592"/>
              <a:gd name="f346" fmla="val 269"/>
              <a:gd name="f347" fmla="val 601"/>
              <a:gd name="f348" fmla="val 252"/>
              <a:gd name="f349" fmla="val 610"/>
              <a:gd name="f350" fmla="val 218"/>
              <a:gd name="f351" fmla="val 620"/>
              <a:gd name="f352" fmla="val 216"/>
              <a:gd name="f353" fmla="val 214"/>
              <a:gd name="f354" fmla="val 212"/>
              <a:gd name="f355" fmla="val 205"/>
              <a:gd name="f356" fmla="val 199"/>
              <a:gd name="f357" fmla="val 631"/>
              <a:gd name="f358" fmla="val 192"/>
              <a:gd name="f359" fmla="val 632"/>
              <a:gd name="f360" fmla="val 191"/>
              <a:gd name="f361" fmla="val 189"/>
              <a:gd name="f362" fmla="val 633"/>
              <a:gd name="f363" fmla="val 188"/>
              <a:gd name="f364" fmla="val 187"/>
              <a:gd name="f365" fmla="val 634"/>
              <a:gd name="f366" fmla="val 186"/>
              <a:gd name="f367" fmla="val 636"/>
              <a:gd name="f368" fmla="val 171"/>
              <a:gd name="f369" fmla="val 640"/>
              <a:gd name="f370" fmla="val 650"/>
              <a:gd name="f371" fmla="val 150"/>
              <a:gd name="f372" fmla="val 131"/>
              <a:gd name="f373" fmla="val 661"/>
              <a:gd name="f374" fmla="val 113"/>
              <a:gd name="f375" fmla="val 100"/>
              <a:gd name="f376" fmla="val 86"/>
              <a:gd name="f377" fmla="val 72"/>
              <a:gd name="f378" fmla="val 81"/>
              <a:gd name="f379" fmla="val 88"/>
              <a:gd name="f380" fmla="val 644"/>
              <a:gd name="f381" fmla="val 96"/>
              <a:gd name="f382" fmla="val 637"/>
              <a:gd name="f383" fmla="val 102"/>
              <a:gd name="f384" fmla="val 110"/>
              <a:gd name="f385" fmla="val 626"/>
              <a:gd name="f386" fmla="val 117"/>
              <a:gd name="f387" fmla="val 624"/>
              <a:gd name="f388" fmla="val 121"/>
              <a:gd name="f389" fmla="val 125"/>
              <a:gd name="f390" fmla="val 128"/>
              <a:gd name="f391" fmla="val 132"/>
              <a:gd name="f392" fmla="val 134"/>
              <a:gd name="f393" fmla="val 611"/>
              <a:gd name="f394" fmla="val 138"/>
              <a:gd name="f395" fmla="val 145"/>
              <a:gd name="f396" fmla="val 604"/>
              <a:gd name="f397" fmla="val 152"/>
              <a:gd name="f398" fmla="val 600"/>
              <a:gd name="f399" fmla="val 595"/>
              <a:gd name="f400" fmla="val 169"/>
              <a:gd name="f401" fmla="val 590"/>
              <a:gd name="f402" fmla="val 584"/>
              <a:gd name="f403" fmla="val 190"/>
              <a:gd name="f404" fmla="val 579"/>
              <a:gd name="f405" fmla="val 200"/>
              <a:gd name="f406" fmla="val 574"/>
              <a:gd name="f407" fmla="val 211"/>
              <a:gd name="f408" fmla="val 568"/>
              <a:gd name="f409" fmla="val 557"/>
              <a:gd name="f410" fmla="val 242"/>
              <a:gd name="f411" fmla="val 547"/>
              <a:gd name="f412" fmla="val 264"/>
              <a:gd name="f413" fmla="val 285"/>
              <a:gd name="f414" fmla="val 535"/>
              <a:gd name="f415" fmla="val 534"/>
              <a:gd name="f416" fmla="val 290"/>
              <a:gd name="f417" fmla="val 314"/>
              <a:gd name="f418" fmla="val 498"/>
              <a:gd name="f419" fmla="val 496"/>
              <a:gd name="f420" fmla="val 493"/>
              <a:gd name="f421" fmla="val 491"/>
              <a:gd name="f422" fmla="val 372"/>
              <a:gd name="f423" fmla="val 489"/>
              <a:gd name="f424" fmla="val 371"/>
              <a:gd name="f425" fmla="val 370"/>
              <a:gd name="f426" fmla="val 507"/>
              <a:gd name="f427" fmla="val 519"/>
              <a:gd name="f428" fmla="val 261"/>
              <a:gd name="f429" fmla="val 257"/>
              <a:gd name="f430" fmla="val 253"/>
              <a:gd name="f431" fmla="val 247"/>
              <a:gd name="f432" fmla="val 244"/>
              <a:gd name="f433" fmla="val 240"/>
              <a:gd name="f434" fmla="val 233"/>
              <a:gd name="f435" fmla="val 230"/>
              <a:gd name="f436" fmla="val 530"/>
              <a:gd name="f437" fmla="val 227"/>
              <a:gd name="f438" fmla="val 531"/>
              <a:gd name="f439" fmla="val 224"/>
              <a:gd name="f440" fmla="val 208"/>
              <a:gd name="f441" fmla="val 204"/>
              <a:gd name="f442" fmla="val 201"/>
              <a:gd name="f443" fmla="val 538"/>
              <a:gd name="f444" fmla="val 198"/>
              <a:gd name="f445" fmla="val 539"/>
              <a:gd name="f446" fmla="val 540"/>
              <a:gd name="f447" fmla="val 541"/>
              <a:gd name="f448" fmla="val 542"/>
              <a:gd name="f449" fmla="val 185"/>
              <a:gd name="f450" fmla="val 179"/>
              <a:gd name="f451" fmla="val 545"/>
              <a:gd name="f452" fmla="val 167"/>
              <a:gd name="f453" fmla="val 164"/>
              <a:gd name="f454" fmla="val 548"/>
              <a:gd name="f455" fmla="val 160"/>
              <a:gd name="f456" fmla="val 549"/>
              <a:gd name="f457" fmla="val 157"/>
              <a:gd name="f458" fmla="val 550"/>
              <a:gd name="f459" fmla="val 154"/>
              <a:gd name="f460" fmla="val 151"/>
              <a:gd name="f461" fmla="val 147"/>
              <a:gd name="f462" fmla="val 552"/>
              <a:gd name="f463" fmla="val 144"/>
              <a:gd name="f464" fmla="val 553"/>
              <a:gd name="f465" fmla="val 141"/>
              <a:gd name="f466" fmla="val 554"/>
              <a:gd name="f467" fmla="val 137"/>
              <a:gd name="f468" fmla="val 135"/>
              <a:gd name="f469" fmla="val 555"/>
              <a:gd name="f470" fmla="val 133"/>
              <a:gd name="f471" fmla="val 567"/>
              <a:gd name="f472" fmla="val 68"/>
              <a:gd name="f473" fmla="val 569"/>
              <a:gd name="f474" fmla="val 36"/>
              <a:gd name="f475" fmla="val 33"/>
              <a:gd name="f476" fmla="val 30"/>
              <a:gd name="f477" fmla="val 27"/>
              <a:gd name="f478" fmla="val 24"/>
              <a:gd name="f479" fmla="val 20"/>
              <a:gd name="f480" fmla="val 17"/>
              <a:gd name="f481" fmla="val 16"/>
              <a:gd name="f482" fmla="val 15"/>
              <a:gd name="f483" fmla="val 14"/>
              <a:gd name="f484" fmla="val 566"/>
              <a:gd name="f485" fmla="val 13"/>
              <a:gd name="f486" fmla="val 44"/>
              <a:gd name="f487" fmla="val 77"/>
              <a:gd name="f488" fmla="val 112"/>
              <a:gd name="f489" fmla="val 170"/>
              <a:gd name="f490" fmla="val 494"/>
              <a:gd name="f491" fmla="val 485"/>
              <a:gd name="f492" fmla="val 225"/>
              <a:gd name="f493" fmla="val 306"/>
              <a:gd name="f494" fmla="val 443"/>
              <a:gd name="f495" fmla="val 426"/>
              <a:gd name="f496" fmla="val 412"/>
              <a:gd name="f497" fmla="val 413"/>
              <a:gd name="f498" fmla="val 425"/>
              <a:gd name="f499" fmla="val 414"/>
              <a:gd name="f500" fmla="val 416"/>
              <a:gd name="f501" fmla="val 424"/>
              <a:gd name="f502" fmla="val 419"/>
              <a:gd name="f503" fmla="val 423"/>
              <a:gd name="f504" fmla="val 420"/>
              <a:gd name="f505" fmla="val 415"/>
              <a:gd name="f506" fmla="val 206"/>
              <a:gd name="f507" fmla="val 411"/>
              <a:gd name="f508" fmla="val 410"/>
              <a:gd name="f509" fmla="val 122"/>
              <a:gd name="f510" fmla="val 119"/>
              <a:gd name="f511" fmla="val 409"/>
              <a:gd name="f512" fmla="val 116"/>
              <a:gd name="f513" fmla="val 115"/>
              <a:gd name="f514" fmla="val 114"/>
              <a:gd name="f515" fmla="val 109"/>
              <a:gd name="f516" fmla="val 408"/>
              <a:gd name="f517" fmla="val 107"/>
              <a:gd name="f518" fmla="val 106"/>
              <a:gd name="f519" fmla="val 105"/>
              <a:gd name="f520" fmla="val 407"/>
              <a:gd name="f521" fmla="val 97"/>
              <a:gd name="f522" fmla="val 406"/>
              <a:gd name="f523" fmla="val 87"/>
              <a:gd name="f524" fmla="val 402"/>
              <a:gd name="f525" fmla="val 67"/>
              <a:gd name="f526" fmla="val 61"/>
              <a:gd name="f527" fmla="val 56"/>
              <a:gd name="f528" fmla="val 51"/>
              <a:gd name="f529" fmla="val 399"/>
              <a:gd name="f530" fmla="val 46"/>
              <a:gd name="f531" fmla="val 40"/>
              <a:gd name="f532" fmla="val 35"/>
              <a:gd name="f533" fmla="val 29"/>
              <a:gd name="f534" fmla="val 23"/>
              <a:gd name="f535" fmla="val 397"/>
              <a:gd name="f536" fmla="val 393"/>
              <a:gd name="f537" fmla="val 11"/>
              <a:gd name="f538" fmla="val 390"/>
              <a:gd name="f539" fmla="val 6"/>
              <a:gd name="f540" fmla="val 28"/>
              <a:gd name="f541" fmla="val 377"/>
              <a:gd name="f542" fmla="val 55"/>
              <a:gd name="f543" fmla="val 369"/>
              <a:gd name="f544" fmla="val 92"/>
              <a:gd name="f545" fmla="val 101"/>
              <a:gd name="f546" fmla="val 111"/>
              <a:gd name="f547" fmla="val 120"/>
              <a:gd name="f548" fmla="val 129"/>
              <a:gd name="f549" fmla="val 140"/>
              <a:gd name="f550" fmla="val 142"/>
              <a:gd name="f551" fmla="val 156"/>
              <a:gd name="f552" fmla="val 178"/>
              <a:gd name="f553" fmla="val 373"/>
              <a:gd name="f554" fmla="val 255"/>
              <a:gd name="f555" fmla="val 374"/>
              <a:gd name="f556" fmla="val 431"/>
              <a:gd name="f557" fmla="val 436"/>
              <a:gd name="f558" fmla="val 367"/>
              <a:gd name="f559" fmla="val 380"/>
              <a:gd name="f560" fmla="val 350"/>
              <a:gd name="f561" fmla="val 313"/>
              <a:gd name="f562" fmla="val 305"/>
              <a:gd name="f563" fmla="val 282"/>
              <a:gd name="f564" fmla="val 266"/>
              <a:gd name="f565" fmla="val 238"/>
              <a:gd name="f566" fmla="val 312"/>
              <a:gd name="f567" fmla="val 271"/>
              <a:gd name="f568" fmla="val 95"/>
              <a:gd name="f569" fmla="val 251"/>
              <a:gd name="f570" fmla="val 91"/>
              <a:gd name="f571" fmla="val 248"/>
              <a:gd name="f572" fmla="val 84"/>
              <a:gd name="f573" fmla="val 83"/>
              <a:gd name="f574" fmla="val 82"/>
              <a:gd name="f575" fmla="val 246"/>
              <a:gd name="f576" fmla="val 80"/>
              <a:gd name="f577" fmla="val 70"/>
              <a:gd name="f578" fmla="val 226"/>
              <a:gd name="f579" fmla="val 52"/>
              <a:gd name="f580" fmla="val 93"/>
              <a:gd name="f581" fmla="val 234"/>
              <a:gd name="f582" fmla="val 130"/>
              <a:gd name="f583" fmla="val 155"/>
              <a:gd name="f584" fmla="val 245"/>
              <a:gd name="f585" fmla="val 222"/>
              <a:gd name="f586" fmla="val 263"/>
              <a:gd name="f587" fmla="val 284"/>
              <a:gd name="f588" fmla="val 304"/>
              <a:gd name="f589" fmla="val 308"/>
              <a:gd name="f590" fmla="val 288"/>
              <a:gd name="f591" fmla="val 299"/>
              <a:gd name="f592" fmla="val 301"/>
              <a:gd name="f593" fmla="val 356"/>
              <a:gd name="f594" fmla="val 384"/>
              <a:gd name="f595" fmla="val 395"/>
              <a:gd name="f596" fmla="val 434"/>
              <a:gd name="f597" fmla="val 453"/>
              <a:gd name="f598" fmla="val 455"/>
              <a:gd name="f599" fmla="val 454"/>
              <a:gd name="f600" fmla="val 446"/>
              <a:gd name="f601" fmla="val 293"/>
              <a:gd name="f602" fmla="val 398"/>
              <a:gd name="f603" fmla="val 353"/>
              <a:gd name="f604" fmla="val 309"/>
              <a:gd name="f605" fmla="val 210"/>
              <a:gd name="f606" fmla="val 176"/>
              <a:gd name="f607" fmla="val 162"/>
              <a:gd name="f608" fmla="val 229"/>
              <a:gd name="f609" fmla="val 220"/>
              <a:gd name="f610" fmla="val 143"/>
              <a:gd name="f611" fmla="val 223"/>
              <a:gd name="f612" fmla="val 385"/>
              <a:gd name="f613" fmla="val 422"/>
              <a:gd name="f614" fmla="val 256"/>
              <a:gd name="f615" fmla="val 427"/>
              <a:gd name="f616" fmla="val 262"/>
              <a:gd name="f617" fmla="val 442"/>
              <a:gd name="f618" fmla="val 445"/>
              <a:gd name="f619" fmla="val 448"/>
              <a:gd name="f620" fmla="val 260"/>
              <a:gd name="f621" fmla="val 440"/>
              <a:gd name="f622" fmla="val 438"/>
              <a:gd name="f623" fmla="val 417"/>
              <a:gd name="f624" fmla="val 202"/>
              <a:gd name="f625" fmla="val 174"/>
              <a:gd name="f626" fmla="val 59"/>
              <a:gd name="f627" fmla="val 48"/>
              <a:gd name="f628" fmla="val 43"/>
              <a:gd name="f629" fmla="val 37"/>
              <a:gd name="f630" fmla="val 32"/>
              <a:gd name="f631" fmla="val 41"/>
              <a:gd name="f632" fmla="val 65"/>
              <a:gd name="f633" fmla="val 378"/>
              <a:gd name="f634" fmla="val 104"/>
              <a:gd name="f635" fmla="val 387"/>
              <a:gd name="f636" fmla="val 391"/>
              <a:gd name="f637" fmla="val 396"/>
              <a:gd name="f638" fmla="val 165"/>
              <a:gd name="f639" fmla="val 451"/>
              <a:gd name="f640" fmla="val 513"/>
              <a:gd name="f641" fmla="val 279"/>
              <a:gd name="f642" fmla="val 520"/>
              <a:gd name="f643" fmla="val 295"/>
              <a:gd name="f644" fmla="val 78"/>
              <a:gd name="f645" fmla="val 126"/>
              <a:gd name="f646" fmla="val 561"/>
              <a:gd name="f647" fmla="val 572"/>
              <a:gd name="f648" fmla="val 576"/>
              <a:gd name="f649" fmla="val 276"/>
              <a:gd name="f650" fmla="val 583"/>
              <a:gd name="f651" fmla="val 586"/>
              <a:gd name="f652" fmla="val 348"/>
              <a:gd name="f653" fmla="val 587"/>
              <a:gd name="f654" fmla="val 352"/>
              <a:gd name="f655" fmla="val 591"/>
              <a:gd name="f656" fmla="val 647"/>
              <a:gd name="f657" fmla="val 689"/>
              <a:gd name="f658" fmla="val 746"/>
              <a:gd name="f659" fmla="val 755"/>
              <a:gd name="f660" fmla="val 764"/>
              <a:gd name="f661" fmla="val 772"/>
              <a:gd name="f662" fmla="val 779"/>
              <a:gd name="f663" fmla="val 807"/>
              <a:gd name="f664" fmla="val 861"/>
              <a:gd name="f665" fmla="val 914"/>
              <a:gd name="f666" fmla="val 969"/>
              <a:gd name="f667" fmla="val 996"/>
              <a:gd name="f668" fmla="val 1024"/>
              <a:gd name="f669" fmla="val 1052"/>
              <a:gd name="f670" fmla="val 1077"/>
              <a:gd name="f671" fmla="val 1101"/>
              <a:gd name="f672" fmla="val 1126"/>
              <a:gd name="f673" fmla="val 1141"/>
              <a:gd name="f674" fmla="val 1156"/>
              <a:gd name="f675" fmla="val 99"/>
              <a:gd name="f676" fmla="val 1171"/>
              <a:gd name="f677" fmla="val 1195"/>
              <a:gd name="f678" fmla="val 85"/>
              <a:gd name="f679" fmla="val 1221"/>
              <a:gd name="f680" fmla="val 75"/>
              <a:gd name="f681" fmla="val 1245"/>
              <a:gd name="f682" fmla="val 1269"/>
              <a:gd name="f683" fmla="val 1290"/>
              <a:gd name="f684" fmla="val 39"/>
              <a:gd name="f685" fmla="val 1312"/>
              <a:gd name="f686" fmla="val 1327"/>
              <a:gd name="f687" fmla="val 1345"/>
              <a:gd name="f688" fmla="val 22"/>
              <a:gd name="f689" fmla="val 1361"/>
              <a:gd name="f690" fmla="val 1378"/>
              <a:gd name="f691" fmla="val 1396"/>
              <a:gd name="f692" fmla="val 5"/>
              <a:gd name="f693" fmla="val 1413"/>
              <a:gd name="f694" fmla="val 1429"/>
              <a:gd name="f695" fmla="val 7"/>
              <a:gd name="f696" fmla="val 1443"/>
              <a:gd name="f697" fmla="val 1445"/>
              <a:gd name="f698" fmla="val 45"/>
              <a:gd name="f699" fmla="val 1442"/>
              <a:gd name="f700" fmla="val 1428"/>
              <a:gd name="f701" fmla="val 1411"/>
              <a:gd name="f702" fmla="val 1394"/>
              <a:gd name="f703" fmla="val 64"/>
              <a:gd name="f704" fmla="val 1377"/>
              <a:gd name="f705" fmla="val 71"/>
              <a:gd name="f706" fmla="val 1358"/>
              <a:gd name="f707" fmla="val 76"/>
              <a:gd name="f708" fmla="val 1338"/>
              <a:gd name="f709" fmla="val 1319"/>
              <a:gd name="f710" fmla="val 1301"/>
              <a:gd name="f711" fmla="val 89"/>
              <a:gd name="f712" fmla="val 1282"/>
              <a:gd name="f713" fmla="val 90"/>
              <a:gd name="f714" fmla="val 1263"/>
              <a:gd name="f715" fmla="val 1236"/>
              <a:gd name="f716" fmla="val 1208"/>
              <a:gd name="f717" fmla="val 1183"/>
              <a:gd name="f718" fmla="val 123"/>
              <a:gd name="f719" fmla="val 1155"/>
              <a:gd name="f720" fmla="val 1128"/>
              <a:gd name="f721" fmla="val 1100"/>
              <a:gd name="f722" fmla="val 1045"/>
              <a:gd name="f723" fmla="val 991"/>
              <a:gd name="f724" fmla="val 938"/>
              <a:gd name="f725" fmla="val 830"/>
              <a:gd name="f726" fmla="val 379"/>
              <a:gd name="f727" fmla="val 617"/>
              <a:gd name="f728" fmla="val 383"/>
              <a:gd name="f729" fmla="val 603"/>
              <a:gd name="f730" fmla="val 602"/>
              <a:gd name="f731" fmla="val 598"/>
              <a:gd name="f732" fmla="val 596"/>
              <a:gd name="f733" fmla="val 392"/>
              <a:gd name="f734" fmla="val 594"/>
              <a:gd name="f735" fmla="val 593"/>
              <a:gd name="f736" fmla="val 609"/>
              <a:gd name="f737" fmla="val 623"/>
              <a:gd name="f738" fmla="val 652"/>
              <a:gd name="f739" fmla="val 664"/>
              <a:gd name="f740" fmla="val 685"/>
              <a:gd name="f741" fmla="val 688"/>
              <a:gd name="f742" fmla="val 465"/>
              <a:gd name="f743" fmla="val 467"/>
              <a:gd name="f744" fmla="val 470"/>
              <a:gd name="f745" fmla="val 744"/>
              <a:gd name="f746" fmla="val 500"/>
              <a:gd name="f747" fmla="val 503"/>
              <a:gd name="f748" fmla="val 778"/>
              <a:gd name="f749" fmla="val 781"/>
              <a:gd name="f750" fmla="val 806"/>
              <a:gd name="f751" fmla="val 817"/>
              <a:gd name="f752" fmla="val 823"/>
              <a:gd name="f753" fmla="val 556"/>
              <a:gd name="f754" fmla="val 828"/>
              <a:gd name="f755" fmla="val 833"/>
              <a:gd name="f756" fmla="val 563"/>
              <a:gd name="f757" fmla="val 835"/>
              <a:gd name="f758" fmla="val 854"/>
              <a:gd name="f759" fmla="val 852"/>
              <a:gd name="f760" fmla="val 831"/>
              <a:gd name="f761" fmla="val 577"/>
              <a:gd name="f762" fmla="val 575"/>
              <a:gd name="f763" fmla="val 821"/>
              <a:gd name="f764" fmla="val 814"/>
              <a:gd name="f765" fmla="val 570"/>
              <a:gd name="f766" fmla="val 565"/>
              <a:gd name="f767" fmla="val 797"/>
              <a:gd name="f768" fmla="val 560"/>
              <a:gd name="f769" fmla="val 506"/>
              <a:gd name="f770" fmla="val 504"/>
              <a:gd name="f771" fmla="val 481"/>
              <a:gd name="f772" fmla="val 649"/>
              <a:gd name="f773" fmla="val 479"/>
              <a:gd name="f774" fmla="val 639"/>
              <a:gd name="f775" fmla="val 487"/>
              <a:gd name="f776" fmla="val 492"/>
              <a:gd name="f777" fmla="val 642"/>
              <a:gd name="f778" fmla="val 501"/>
              <a:gd name="f779" fmla="val 654"/>
              <a:gd name="f780" fmla="val 544"/>
              <a:gd name="f781" fmla="val 546"/>
              <a:gd name="f782" fmla="val 666"/>
              <a:gd name="f783" fmla="val 674"/>
              <a:gd name="f784" fmla="val 588"/>
              <a:gd name="f785" fmla="val 608"/>
              <a:gd name="f786" fmla="val 748"/>
              <a:gd name="f787" fmla="val 736"/>
              <a:gd name="f788" fmla="val 754"/>
              <a:gd name="f789" fmla="val 760"/>
              <a:gd name="f790" fmla="val 789"/>
              <a:gd name="f791" fmla="val 798"/>
              <a:gd name="f792" fmla="val 809"/>
              <a:gd name="f793" fmla="val 805"/>
              <a:gd name="f794" fmla="val 802"/>
              <a:gd name="f795" fmla="val 799"/>
              <a:gd name="f796" fmla="val 790"/>
              <a:gd name="f797" fmla="val 773"/>
              <a:gd name="f798" fmla="val 768"/>
              <a:gd name="f799" fmla="val 762"/>
              <a:gd name="f800" fmla="val 752"/>
              <a:gd name="f801" fmla="val 692"/>
              <a:gd name="f802" fmla="val 606"/>
              <a:gd name="f803" fmla="val 786"/>
              <a:gd name="f804" fmla="val 829"/>
              <a:gd name="f805" fmla="val 859"/>
              <a:gd name="f806" fmla="val 864"/>
              <a:gd name="f807" fmla="val 850"/>
              <a:gd name="f808" fmla="val 815"/>
              <a:gd name="f809" fmla="val 813"/>
              <a:gd name="f810" fmla="val 811"/>
              <a:gd name="f811" fmla="val 793"/>
              <a:gd name="f812" fmla="val 784"/>
              <a:gd name="f813" fmla="val 571"/>
              <a:gd name="f814" fmla="val 749"/>
              <a:gd name="f815" fmla="val 841"/>
              <a:gd name="f816" fmla="val 483"/>
              <a:gd name="f817" fmla="val 882"/>
              <a:gd name="f818" fmla="val 883"/>
              <a:gd name="f819" fmla="val 884"/>
              <a:gd name="f820" fmla="val 901"/>
              <a:gd name="f821" fmla="val 449"/>
              <a:gd name="f822" fmla="val 917"/>
              <a:gd name="f823" fmla="+- 0 0 -90"/>
              <a:gd name="f824" fmla="*/ f4 1 933"/>
              <a:gd name="f825" fmla="*/ f5 1 1447"/>
              <a:gd name="f826" fmla="+- f8 0 f6"/>
              <a:gd name="f827" fmla="+- f7 0 f6"/>
              <a:gd name="f828" fmla="*/ f823 f0 1"/>
              <a:gd name="f829" fmla="*/ f827 1 933"/>
              <a:gd name="f830" fmla="*/ f826 1 1447"/>
              <a:gd name="f831" fmla="*/ 693 f827 1"/>
              <a:gd name="f832" fmla="*/ 473 f826 1"/>
              <a:gd name="f833" fmla="*/ 527 f827 1"/>
              <a:gd name="f834" fmla="*/ 526 f826 1"/>
              <a:gd name="f835" fmla="*/ 725 f827 1"/>
              <a:gd name="f836" fmla="*/ 375 f826 1"/>
              <a:gd name="f837" fmla="*/ 827 f827 1"/>
              <a:gd name="f838" fmla="*/ 259 f826 1"/>
              <a:gd name="f839" fmla="*/ 729 f827 1"/>
              <a:gd name="f840" fmla="*/ 319 f826 1"/>
              <a:gd name="f841" fmla="*/ 720 f827 1"/>
              <a:gd name="f842" fmla="*/ 326 f826 1"/>
              <a:gd name="f843" fmla="*/ 703 f827 1"/>
              <a:gd name="f844" fmla="*/ 339 f826 1"/>
              <a:gd name="f845" fmla="*/ 672 f827 1"/>
              <a:gd name="f846" fmla="*/ 362 f826 1"/>
              <a:gd name="f847" fmla="*/ 713 f827 1"/>
              <a:gd name="f848" fmla="*/ 294 f826 1"/>
              <a:gd name="f849" fmla="*/ 727 f827 1"/>
              <a:gd name="f850" fmla="*/ 213 f826 1"/>
              <a:gd name="f851" fmla="*/ 656 f827 1"/>
              <a:gd name="f852" fmla="*/ 289 f826 1"/>
              <a:gd name="f853" fmla="*/ 592 f827 1"/>
              <a:gd name="f854" fmla="*/ 269 f826 1"/>
              <a:gd name="f855" fmla="*/ 634 f827 1"/>
              <a:gd name="f856" fmla="*/ 183 f826 1"/>
              <a:gd name="f857" fmla="*/ 600 f827 1"/>
              <a:gd name="f858" fmla="*/ 159 f826 1"/>
              <a:gd name="f859" fmla="*/ 518 f827 1"/>
              <a:gd name="f860" fmla="*/ 265 f826 1"/>
              <a:gd name="f861" fmla="*/ 547 f827 1"/>
              <a:gd name="f862" fmla="*/ 167 f826 1"/>
              <a:gd name="f863" fmla="*/ 569 f827 1"/>
              <a:gd name="f864" fmla="*/ 15 f826 1"/>
              <a:gd name="f865" fmla="*/ 426 f827 1"/>
              <a:gd name="f866" fmla="*/ 412 f826 1"/>
              <a:gd name="f867" fmla="*/ 412 f827 1"/>
              <a:gd name="f868" fmla="*/ 200 f826 1"/>
              <a:gd name="f869" fmla="*/ 402 f827 1"/>
              <a:gd name="f870" fmla="*/ 67 f826 1"/>
              <a:gd name="f871" fmla="*/ 370 f827 1"/>
              <a:gd name="f872" fmla="*/ 111 f826 1"/>
              <a:gd name="f873" fmla="*/ 371 f827 1"/>
              <a:gd name="f874" fmla="*/ 198 f826 1"/>
              <a:gd name="f875" fmla="*/ 340 f827 1"/>
              <a:gd name="f876" fmla="*/ 331 f826 1"/>
              <a:gd name="f877" fmla="*/ 246 f827 1"/>
              <a:gd name="f878" fmla="*/ 80 f826 1"/>
              <a:gd name="f879" fmla="*/ 287 f827 1"/>
              <a:gd name="f880" fmla="*/ 308 f826 1"/>
              <a:gd name="f881" fmla="*/ 323 f827 1"/>
              <a:gd name="f882" fmla="*/ 454 f826 1"/>
              <a:gd name="f883" fmla="*/ 137 f827 1"/>
              <a:gd name="f884" fmla="*/ 212 f826 1"/>
              <a:gd name="f885" fmla="*/ 249 f827 1"/>
              <a:gd name="f886" fmla="*/ 438 f826 1"/>
              <a:gd name="f887" fmla="*/ 65 f827 1"/>
              <a:gd name="f888" fmla="*/ 364 f826 1"/>
              <a:gd name="f889" fmla="*/ 282 f827 1"/>
              <a:gd name="f890" fmla="*/ 518 f826 1"/>
              <a:gd name="f891" fmla="*/ 298 f827 1"/>
              <a:gd name="f892" fmla="*/ 529 f826 1"/>
              <a:gd name="f893" fmla="*/ 311 f827 1"/>
              <a:gd name="f894" fmla="*/ 537 f826 1"/>
              <a:gd name="f895" fmla="*/ 316 f827 1"/>
              <a:gd name="f896" fmla="*/ 541 f826 1"/>
              <a:gd name="f897" fmla="*/ 312 f827 1"/>
              <a:gd name="f898" fmla="*/ 296 f827 1"/>
              <a:gd name="f899" fmla="*/ 539 f826 1"/>
              <a:gd name="f900" fmla="*/ 154 f827 1"/>
              <a:gd name="f901" fmla="*/ 553 f826 1"/>
              <a:gd name="f902" fmla="*/ 319 f827 1"/>
              <a:gd name="f903" fmla="*/ 585 f826 1"/>
              <a:gd name="f904" fmla="*/ 344 f827 1"/>
              <a:gd name="f905" fmla="*/ 668 f826 1"/>
              <a:gd name="f906" fmla="*/ 1052 f826 1"/>
              <a:gd name="f907" fmla="*/ 64 f827 1"/>
              <a:gd name="f908" fmla="*/ 1377 f826 1"/>
              <a:gd name="f909" fmla="*/ 379 f827 1"/>
              <a:gd name="f910" fmla="*/ 617 f826 1"/>
              <a:gd name="f911" fmla="*/ 389 f827 1"/>
              <a:gd name="f912" fmla="*/ 598 f826 1"/>
              <a:gd name="f913" fmla="*/ 429 f827 1"/>
              <a:gd name="f914" fmla="*/ 625 f826 1"/>
              <a:gd name="f915" fmla="*/ 476 f827 1"/>
              <a:gd name="f916" fmla="*/ 719 f826 1"/>
              <a:gd name="f917" fmla="*/ 514 f827 1"/>
              <a:gd name="f918" fmla="*/ 778 f826 1"/>
              <a:gd name="f919" fmla="*/ 554 f827 1"/>
              <a:gd name="f920" fmla="*/ 776 f826 1"/>
              <a:gd name="f921" fmla="*/ 506 f827 1"/>
              <a:gd name="f922" fmla="*/ 690 f826 1"/>
              <a:gd name="f923" fmla="*/ 498 f827 1"/>
              <a:gd name="f924" fmla="*/ 642 f826 1"/>
              <a:gd name="f925" fmla="*/ 625 f827 1"/>
              <a:gd name="f926" fmla="*/ 697 f826 1"/>
              <a:gd name="f927" fmla="*/ 743 f827 1"/>
              <a:gd name="f928" fmla="*/ 735 f826 1"/>
              <a:gd name="f929" fmla="*/ 780 f827 1"/>
              <a:gd name="f930" fmla="*/ 733 f827 1"/>
              <a:gd name="f931" fmla="*/ 693 f826 1"/>
              <a:gd name="f932" fmla="*/ 620 f827 1"/>
              <a:gd name="f933" fmla="*/ 647 f826 1"/>
              <a:gd name="f934" fmla="*/ 549 f827 1"/>
              <a:gd name="f935" fmla="*/ 542 f827 1"/>
              <a:gd name="f936" fmla="*/ 604 f826 1"/>
              <a:gd name="f937" fmla="*/ 726 f827 1"/>
              <a:gd name="f938" fmla="*/ 611 f826 1"/>
              <a:gd name="f939" fmla="*/ 820 f827 1"/>
              <a:gd name="f940" fmla="*/ 581 f826 1"/>
              <a:gd name="f941" fmla="*/ 757 f827 1"/>
              <a:gd name="f942" fmla="*/ 570 f826 1"/>
              <a:gd name="f943" fmla="*/ 704 f827 1"/>
              <a:gd name="f944" fmla="*/ 567 f826 1"/>
              <a:gd name="f945" fmla="*/ 688 f827 1"/>
              <a:gd name="f946" fmla="*/ 524 f826 1"/>
              <a:gd name="f947" fmla="*/ 882 f827 1"/>
              <a:gd name="f948" fmla="*/ 459 f826 1"/>
              <a:gd name="f949" fmla="*/ f828 1 f3"/>
              <a:gd name="f950" fmla="*/ f831 1 933"/>
              <a:gd name="f951" fmla="*/ f832 1 1447"/>
              <a:gd name="f952" fmla="*/ f833 1 933"/>
              <a:gd name="f953" fmla="*/ f834 1 1447"/>
              <a:gd name="f954" fmla="*/ f835 1 933"/>
              <a:gd name="f955" fmla="*/ f836 1 1447"/>
              <a:gd name="f956" fmla="*/ f837 1 933"/>
              <a:gd name="f957" fmla="*/ f838 1 1447"/>
              <a:gd name="f958" fmla="*/ f839 1 933"/>
              <a:gd name="f959" fmla="*/ f840 1 1447"/>
              <a:gd name="f960" fmla="*/ f841 1 933"/>
              <a:gd name="f961" fmla="*/ f842 1 1447"/>
              <a:gd name="f962" fmla="*/ f843 1 933"/>
              <a:gd name="f963" fmla="*/ f844 1 1447"/>
              <a:gd name="f964" fmla="*/ f845 1 933"/>
              <a:gd name="f965" fmla="*/ f846 1 1447"/>
              <a:gd name="f966" fmla="*/ f847 1 933"/>
              <a:gd name="f967" fmla="*/ f848 1 1447"/>
              <a:gd name="f968" fmla="*/ f849 1 933"/>
              <a:gd name="f969" fmla="*/ f850 1 1447"/>
              <a:gd name="f970" fmla="*/ f851 1 933"/>
              <a:gd name="f971" fmla="*/ f852 1 1447"/>
              <a:gd name="f972" fmla="*/ f853 1 933"/>
              <a:gd name="f973" fmla="*/ f854 1 1447"/>
              <a:gd name="f974" fmla="*/ f855 1 933"/>
              <a:gd name="f975" fmla="*/ f856 1 1447"/>
              <a:gd name="f976" fmla="*/ f857 1 933"/>
              <a:gd name="f977" fmla="*/ f858 1 1447"/>
              <a:gd name="f978" fmla="*/ f859 1 933"/>
              <a:gd name="f979" fmla="*/ f860 1 1447"/>
              <a:gd name="f980" fmla="*/ f861 1 933"/>
              <a:gd name="f981" fmla="*/ f862 1 1447"/>
              <a:gd name="f982" fmla="*/ f863 1 933"/>
              <a:gd name="f983" fmla="*/ f864 1 1447"/>
              <a:gd name="f984" fmla="*/ f865 1 933"/>
              <a:gd name="f985" fmla="*/ f866 1 1447"/>
              <a:gd name="f986" fmla="*/ f867 1 933"/>
              <a:gd name="f987" fmla="*/ f868 1 1447"/>
              <a:gd name="f988" fmla="*/ f869 1 933"/>
              <a:gd name="f989" fmla="*/ f870 1 1447"/>
              <a:gd name="f990" fmla="*/ f871 1 933"/>
              <a:gd name="f991" fmla="*/ f872 1 1447"/>
              <a:gd name="f992" fmla="*/ f873 1 933"/>
              <a:gd name="f993" fmla="*/ f874 1 1447"/>
              <a:gd name="f994" fmla="*/ f875 1 933"/>
              <a:gd name="f995" fmla="*/ f876 1 1447"/>
              <a:gd name="f996" fmla="*/ f877 1 933"/>
              <a:gd name="f997" fmla="*/ f878 1 1447"/>
              <a:gd name="f998" fmla="*/ f879 1 933"/>
              <a:gd name="f999" fmla="*/ f880 1 1447"/>
              <a:gd name="f1000" fmla="*/ f881 1 933"/>
              <a:gd name="f1001" fmla="*/ f882 1 1447"/>
              <a:gd name="f1002" fmla="*/ f883 1 933"/>
              <a:gd name="f1003" fmla="*/ f884 1 1447"/>
              <a:gd name="f1004" fmla="*/ f885 1 933"/>
              <a:gd name="f1005" fmla="*/ f886 1 1447"/>
              <a:gd name="f1006" fmla="*/ f887 1 933"/>
              <a:gd name="f1007" fmla="*/ f888 1 1447"/>
              <a:gd name="f1008" fmla="*/ f889 1 933"/>
              <a:gd name="f1009" fmla="*/ f890 1 1447"/>
              <a:gd name="f1010" fmla="*/ f891 1 933"/>
              <a:gd name="f1011" fmla="*/ f892 1 1447"/>
              <a:gd name="f1012" fmla="*/ f893 1 933"/>
              <a:gd name="f1013" fmla="*/ f894 1 1447"/>
              <a:gd name="f1014" fmla="*/ f895 1 933"/>
              <a:gd name="f1015" fmla="*/ f896 1 1447"/>
              <a:gd name="f1016" fmla="*/ f897 1 933"/>
              <a:gd name="f1017" fmla="*/ f898 1 933"/>
              <a:gd name="f1018" fmla="*/ f899 1 1447"/>
              <a:gd name="f1019" fmla="*/ f900 1 933"/>
              <a:gd name="f1020" fmla="*/ f901 1 1447"/>
              <a:gd name="f1021" fmla="*/ f902 1 933"/>
              <a:gd name="f1022" fmla="*/ f903 1 1447"/>
              <a:gd name="f1023" fmla="*/ f904 1 933"/>
              <a:gd name="f1024" fmla="*/ f905 1 1447"/>
              <a:gd name="f1025" fmla="*/ f906 1 1447"/>
              <a:gd name="f1026" fmla="*/ f907 1 933"/>
              <a:gd name="f1027" fmla="*/ f908 1 1447"/>
              <a:gd name="f1028" fmla="*/ f909 1 933"/>
              <a:gd name="f1029" fmla="*/ f910 1 1447"/>
              <a:gd name="f1030" fmla="*/ f911 1 933"/>
              <a:gd name="f1031" fmla="*/ f912 1 1447"/>
              <a:gd name="f1032" fmla="*/ f913 1 933"/>
              <a:gd name="f1033" fmla="*/ f914 1 1447"/>
              <a:gd name="f1034" fmla="*/ f915 1 933"/>
              <a:gd name="f1035" fmla="*/ f916 1 1447"/>
              <a:gd name="f1036" fmla="*/ f917 1 933"/>
              <a:gd name="f1037" fmla="*/ f918 1 1447"/>
              <a:gd name="f1038" fmla="*/ f919 1 933"/>
              <a:gd name="f1039" fmla="*/ f920 1 1447"/>
              <a:gd name="f1040" fmla="*/ f921 1 933"/>
              <a:gd name="f1041" fmla="*/ f922 1 1447"/>
              <a:gd name="f1042" fmla="*/ f923 1 933"/>
              <a:gd name="f1043" fmla="*/ f924 1 1447"/>
              <a:gd name="f1044" fmla="*/ f925 1 933"/>
              <a:gd name="f1045" fmla="*/ f926 1 1447"/>
              <a:gd name="f1046" fmla="*/ f927 1 933"/>
              <a:gd name="f1047" fmla="*/ f928 1 1447"/>
              <a:gd name="f1048" fmla="*/ f929 1 933"/>
              <a:gd name="f1049" fmla="*/ f930 1 933"/>
              <a:gd name="f1050" fmla="*/ f931 1 1447"/>
              <a:gd name="f1051" fmla="*/ f932 1 933"/>
              <a:gd name="f1052" fmla="*/ f933 1 1447"/>
              <a:gd name="f1053" fmla="*/ f934 1 933"/>
              <a:gd name="f1054" fmla="*/ f935 1 933"/>
              <a:gd name="f1055" fmla="*/ f936 1 1447"/>
              <a:gd name="f1056" fmla="*/ f937 1 933"/>
              <a:gd name="f1057" fmla="*/ f938 1 1447"/>
              <a:gd name="f1058" fmla="*/ f939 1 933"/>
              <a:gd name="f1059" fmla="*/ f940 1 1447"/>
              <a:gd name="f1060" fmla="*/ f941 1 933"/>
              <a:gd name="f1061" fmla="*/ f942 1 1447"/>
              <a:gd name="f1062" fmla="*/ f943 1 933"/>
              <a:gd name="f1063" fmla="*/ f944 1 1447"/>
              <a:gd name="f1064" fmla="*/ f945 1 933"/>
              <a:gd name="f1065" fmla="*/ f946 1 1447"/>
              <a:gd name="f1066" fmla="*/ f947 1 933"/>
              <a:gd name="f1067" fmla="*/ f948 1 1447"/>
              <a:gd name="f1068" fmla="*/ 0 1 f829"/>
              <a:gd name="f1069" fmla="*/ f7 1 f829"/>
              <a:gd name="f1070" fmla="*/ 0 1 f830"/>
              <a:gd name="f1071" fmla="*/ f8 1 f830"/>
              <a:gd name="f1072" fmla="+- f949 0 f1"/>
              <a:gd name="f1073" fmla="*/ f950 1 f829"/>
              <a:gd name="f1074" fmla="*/ f951 1 f830"/>
              <a:gd name="f1075" fmla="*/ f952 1 f829"/>
              <a:gd name="f1076" fmla="*/ f953 1 f830"/>
              <a:gd name="f1077" fmla="*/ f954 1 f829"/>
              <a:gd name="f1078" fmla="*/ f955 1 f830"/>
              <a:gd name="f1079" fmla="*/ f956 1 f829"/>
              <a:gd name="f1080" fmla="*/ f957 1 f830"/>
              <a:gd name="f1081" fmla="*/ f958 1 f829"/>
              <a:gd name="f1082" fmla="*/ f959 1 f830"/>
              <a:gd name="f1083" fmla="*/ f960 1 f829"/>
              <a:gd name="f1084" fmla="*/ f961 1 f830"/>
              <a:gd name="f1085" fmla="*/ f962 1 f829"/>
              <a:gd name="f1086" fmla="*/ f963 1 f830"/>
              <a:gd name="f1087" fmla="*/ f964 1 f829"/>
              <a:gd name="f1088" fmla="*/ f965 1 f830"/>
              <a:gd name="f1089" fmla="*/ f966 1 f829"/>
              <a:gd name="f1090" fmla="*/ f967 1 f830"/>
              <a:gd name="f1091" fmla="*/ f968 1 f829"/>
              <a:gd name="f1092" fmla="*/ f969 1 f830"/>
              <a:gd name="f1093" fmla="*/ f970 1 f829"/>
              <a:gd name="f1094" fmla="*/ f971 1 f830"/>
              <a:gd name="f1095" fmla="*/ f972 1 f829"/>
              <a:gd name="f1096" fmla="*/ f973 1 f830"/>
              <a:gd name="f1097" fmla="*/ f974 1 f829"/>
              <a:gd name="f1098" fmla="*/ f975 1 f830"/>
              <a:gd name="f1099" fmla="*/ f976 1 f829"/>
              <a:gd name="f1100" fmla="*/ f977 1 f830"/>
              <a:gd name="f1101" fmla="*/ f978 1 f829"/>
              <a:gd name="f1102" fmla="*/ f979 1 f830"/>
              <a:gd name="f1103" fmla="*/ f980 1 f829"/>
              <a:gd name="f1104" fmla="*/ f981 1 f830"/>
              <a:gd name="f1105" fmla="*/ f982 1 f829"/>
              <a:gd name="f1106" fmla="*/ f983 1 f830"/>
              <a:gd name="f1107" fmla="*/ f984 1 f829"/>
              <a:gd name="f1108" fmla="*/ f985 1 f830"/>
              <a:gd name="f1109" fmla="*/ f986 1 f829"/>
              <a:gd name="f1110" fmla="*/ f987 1 f830"/>
              <a:gd name="f1111" fmla="*/ f988 1 f829"/>
              <a:gd name="f1112" fmla="*/ f989 1 f830"/>
              <a:gd name="f1113" fmla="*/ f990 1 f829"/>
              <a:gd name="f1114" fmla="*/ f991 1 f830"/>
              <a:gd name="f1115" fmla="*/ f992 1 f829"/>
              <a:gd name="f1116" fmla="*/ f993 1 f830"/>
              <a:gd name="f1117" fmla="*/ f994 1 f829"/>
              <a:gd name="f1118" fmla="*/ f995 1 f830"/>
              <a:gd name="f1119" fmla="*/ f996 1 f829"/>
              <a:gd name="f1120" fmla="*/ f997 1 f830"/>
              <a:gd name="f1121" fmla="*/ f998 1 f829"/>
              <a:gd name="f1122" fmla="*/ f999 1 f830"/>
              <a:gd name="f1123" fmla="*/ f1000 1 f829"/>
              <a:gd name="f1124" fmla="*/ f1001 1 f830"/>
              <a:gd name="f1125" fmla="*/ f1002 1 f829"/>
              <a:gd name="f1126" fmla="*/ f1003 1 f830"/>
              <a:gd name="f1127" fmla="*/ f1004 1 f829"/>
              <a:gd name="f1128" fmla="*/ f1005 1 f830"/>
              <a:gd name="f1129" fmla="*/ f1006 1 f829"/>
              <a:gd name="f1130" fmla="*/ f1007 1 f830"/>
              <a:gd name="f1131" fmla="*/ f1008 1 f829"/>
              <a:gd name="f1132" fmla="*/ f1009 1 f830"/>
              <a:gd name="f1133" fmla="*/ f1010 1 f829"/>
              <a:gd name="f1134" fmla="*/ f1011 1 f830"/>
              <a:gd name="f1135" fmla="*/ f1012 1 f829"/>
              <a:gd name="f1136" fmla="*/ f1013 1 f830"/>
              <a:gd name="f1137" fmla="*/ f1014 1 f829"/>
              <a:gd name="f1138" fmla="*/ f1015 1 f830"/>
              <a:gd name="f1139" fmla="*/ f1016 1 f829"/>
              <a:gd name="f1140" fmla="*/ f1017 1 f829"/>
              <a:gd name="f1141" fmla="*/ f1018 1 f830"/>
              <a:gd name="f1142" fmla="*/ f1019 1 f829"/>
              <a:gd name="f1143" fmla="*/ f1020 1 f830"/>
              <a:gd name="f1144" fmla="*/ f1021 1 f829"/>
              <a:gd name="f1145" fmla="*/ f1022 1 f830"/>
              <a:gd name="f1146" fmla="*/ f1023 1 f829"/>
              <a:gd name="f1147" fmla="*/ f1024 1 f830"/>
              <a:gd name="f1148" fmla="*/ f1025 1 f830"/>
              <a:gd name="f1149" fmla="*/ f1026 1 f829"/>
              <a:gd name="f1150" fmla="*/ f1027 1 f830"/>
              <a:gd name="f1151" fmla="*/ f1028 1 f829"/>
              <a:gd name="f1152" fmla="*/ f1029 1 f830"/>
              <a:gd name="f1153" fmla="*/ f1030 1 f829"/>
              <a:gd name="f1154" fmla="*/ f1031 1 f830"/>
              <a:gd name="f1155" fmla="*/ f1032 1 f829"/>
              <a:gd name="f1156" fmla="*/ f1033 1 f830"/>
              <a:gd name="f1157" fmla="*/ f1034 1 f829"/>
              <a:gd name="f1158" fmla="*/ f1035 1 f830"/>
              <a:gd name="f1159" fmla="*/ f1036 1 f829"/>
              <a:gd name="f1160" fmla="*/ f1037 1 f830"/>
              <a:gd name="f1161" fmla="*/ f1038 1 f829"/>
              <a:gd name="f1162" fmla="*/ f1039 1 f830"/>
              <a:gd name="f1163" fmla="*/ f1040 1 f829"/>
              <a:gd name="f1164" fmla="*/ f1041 1 f830"/>
              <a:gd name="f1165" fmla="*/ f1042 1 f829"/>
              <a:gd name="f1166" fmla="*/ f1043 1 f830"/>
              <a:gd name="f1167" fmla="*/ f1044 1 f829"/>
              <a:gd name="f1168" fmla="*/ f1045 1 f830"/>
              <a:gd name="f1169" fmla="*/ f1046 1 f829"/>
              <a:gd name="f1170" fmla="*/ f1047 1 f830"/>
              <a:gd name="f1171" fmla="*/ f1048 1 f829"/>
              <a:gd name="f1172" fmla="*/ f1049 1 f829"/>
              <a:gd name="f1173" fmla="*/ f1050 1 f830"/>
              <a:gd name="f1174" fmla="*/ f1051 1 f829"/>
              <a:gd name="f1175" fmla="*/ f1052 1 f830"/>
              <a:gd name="f1176" fmla="*/ f1053 1 f829"/>
              <a:gd name="f1177" fmla="*/ f1054 1 f829"/>
              <a:gd name="f1178" fmla="*/ f1055 1 f830"/>
              <a:gd name="f1179" fmla="*/ f1056 1 f829"/>
              <a:gd name="f1180" fmla="*/ f1057 1 f830"/>
              <a:gd name="f1181" fmla="*/ f1058 1 f829"/>
              <a:gd name="f1182" fmla="*/ f1059 1 f830"/>
              <a:gd name="f1183" fmla="*/ f1060 1 f829"/>
              <a:gd name="f1184" fmla="*/ f1061 1 f830"/>
              <a:gd name="f1185" fmla="*/ f1062 1 f829"/>
              <a:gd name="f1186" fmla="*/ f1063 1 f830"/>
              <a:gd name="f1187" fmla="*/ f1064 1 f829"/>
              <a:gd name="f1188" fmla="*/ f1065 1 f830"/>
              <a:gd name="f1189" fmla="*/ f1066 1 f829"/>
              <a:gd name="f1190" fmla="*/ f1067 1 f830"/>
              <a:gd name="f1191" fmla="*/ f1068 f824 1"/>
              <a:gd name="f1192" fmla="*/ f1069 f824 1"/>
              <a:gd name="f1193" fmla="*/ f1071 f825 1"/>
              <a:gd name="f1194" fmla="*/ f1070 f825 1"/>
              <a:gd name="f1195" fmla="*/ f1073 f824 1"/>
              <a:gd name="f1196" fmla="*/ f1074 f825 1"/>
              <a:gd name="f1197" fmla="*/ f1075 f824 1"/>
              <a:gd name="f1198" fmla="*/ f1076 f825 1"/>
              <a:gd name="f1199" fmla="*/ f1077 f824 1"/>
              <a:gd name="f1200" fmla="*/ f1078 f825 1"/>
              <a:gd name="f1201" fmla="*/ f1079 f824 1"/>
              <a:gd name="f1202" fmla="*/ f1080 f825 1"/>
              <a:gd name="f1203" fmla="*/ f1081 f824 1"/>
              <a:gd name="f1204" fmla="*/ f1082 f825 1"/>
              <a:gd name="f1205" fmla="*/ f1083 f824 1"/>
              <a:gd name="f1206" fmla="*/ f1084 f825 1"/>
              <a:gd name="f1207" fmla="*/ f1085 f824 1"/>
              <a:gd name="f1208" fmla="*/ f1086 f825 1"/>
              <a:gd name="f1209" fmla="*/ f1087 f824 1"/>
              <a:gd name="f1210" fmla="*/ f1088 f825 1"/>
              <a:gd name="f1211" fmla="*/ f1089 f824 1"/>
              <a:gd name="f1212" fmla="*/ f1090 f825 1"/>
              <a:gd name="f1213" fmla="*/ f1091 f824 1"/>
              <a:gd name="f1214" fmla="*/ f1092 f825 1"/>
              <a:gd name="f1215" fmla="*/ f1093 f824 1"/>
              <a:gd name="f1216" fmla="*/ f1094 f825 1"/>
              <a:gd name="f1217" fmla="*/ f1095 f824 1"/>
              <a:gd name="f1218" fmla="*/ f1096 f825 1"/>
              <a:gd name="f1219" fmla="*/ f1097 f824 1"/>
              <a:gd name="f1220" fmla="*/ f1098 f825 1"/>
              <a:gd name="f1221" fmla="*/ f1099 f824 1"/>
              <a:gd name="f1222" fmla="*/ f1100 f825 1"/>
              <a:gd name="f1223" fmla="*/ f1101 f824 1"/>
              <a:gd name="f1224" fmla="*/ f1102 f825 1"/>
              <a:gd name="f1225" fmla="*/ f1103 f824 1"/>
              <a:gd name="f1226" fmla="*/ f1104 f825 1"/>
              <a:gd name="f1227" fmla="*/ f1105 f824 1"/>
              <a:gd name="f1228" fmla="*/ f1106 f825 1"/>
              <a:gd name="f1229" fmla="*/ f1107 f824 1"/>
              <a:gd name="f1230" fmla="*/ f1108 f825 1"/>
              <a:gd name="f1231" fmla="*/ f1109 f824 1"/>
              <a:gd name="f1232" fmla="*/ f1110 f825 1"/>
              <a:gd name="f1233" fmla="*/ f1111 f824 1"/>
              <a:gd name="f1234" fmla="*/ f1112 f825 1"/>
              <a:gd name="f1235" fmla="*/ f1113 f824 1"/>
              <a:gd name="f1236" fmla="*/ f1114 f825 1"/>
              <a:gd name="f1237" fmla="*/ f1115 f824 1"/>
              <a:gd name="f1238" fmla="*/ f1116 f825 1"/>
              <a:gd name="f1239" fmla="*/ f1117 f824 1"/>
              <a:gd name="f1240" fmla="*/ f1118 f825 1"/>
              <a:gd name="f1241" fmla="*/ f1119 f824 1"/>
              <a:gd name="f1242" fmla="*/ f1120 f825 1"/>
              <a:gd name="f1243" fmla="*/ f1121 f824 1"/>
              <a:gd name="f1244" fmla="*/ f1122 f825 1"/>
              <a:gd name="f1245" fmla="*/ f1123 f824 1"/>
              <a:gd name="f1246" fmla="*/ f1124 f825 1"/>
              <a:gd name="f1247" fmla="*/ f1125 f824 1"/>
              <a:gd name="f1248" fmla="*/ f1126 f825 1"/>
              <a:gd name="f1249" fmla="*/ f1127 f824 1"/>
              <a:gd name="f1250" fmla="*/ f1128 f825 1"/>
              <a:gd name="f1251" fmla="*/ f1129 f824 1"/>
              <a:gd name="f1252" fmla="*/ f1130 f825 1"/>
              <a:gd name="f1253" fmla="*/ f1131 f824 1"/>
              <a:gd name="f1254" fmla="*/ f1132 f825 1"/>
              <a:gd name="f1255" fmla="*/ f1133 f824 1"/>
              <a:gd name="f1256" fmla="*/ f1134 f825 1"/>
              <a:gd name="f1257" fmla="*/ f1135 f824 1"/>
              <a:gd name="f1258" fmla="*/ f1136 f825 1"/>
              <a:gd name="f1259" fmla="*/ f1137 f824 1"/>
              <a:gd name="f1260" fmla="*/ f1138 f825 1"/>
              <a:gd name="f1261" fmla="*/ f1139 f824 1"/>
              <a:gd name="f1262" fmla="*/ f1140 f824 1"/>
              <a:gd name="f1263" fmla="*/ f1141 f825 1"/>
              <a:gd name="f1264" fmla="*/ f1142 f824 1"/>
              <a:gd name="f1265" fmla="*/ f1143 f825 1"/>
              <a:gd name="f1266" fmla="*/ f1144 f824 1"/>
              <a:gd name="f1267" fmla="*/ f1145 f825 1"/>
              <a:gd name="f1268" fmla="*/ f1146 f824 1"/>
              <a:gd name="f1269" fmla="*/ f1147 f825 1"/>
              <a:gd name="f1270" fmla="*/ f1148 f825 1"/>
              <a:gd name="f1271" fmla="*/ f1149 f824 1"/>
              <a:gd name="f1272" fmla="*/ f1150 f825 1"/>
              <a:gd name="f1273" fmla="*/ f1151 f824 1"/>
              <a:gd name="f1274" fmla="*/ f1152 f825 1"/>
              <a:gd name="f1275" fmla="*/ f1153 f824 1"/>
              <a:gd name="f1276" fmla="*/ f1154 f825 1"/>
              <a:gd name="f1277" fmla="*/ f1155 f824 1"/>
              <a:gd name="f1278" fmla="*/ f1156 f825 1"/>
              <a:gd name="f1279" fmla="*/ f1157 f824 1"/>
              <a:gd name="f1280" fmla="*/ f1158 f825 1"/>
              <a:gd name="f1281" fmla="*/ f1159 f824 1"/>
              <a:gd name="f1282" fmla="*/ f1160 f825 1"/>
              <a:gd name="f1283" fmla="*/ f1161 f824 1"/>
              <a:gd name="f1284" fmla="*/ f1162 f825 1"/>
              <a:gd name="f1285" fmla="*/ f1163 f824 1"/>
              <a:gd name="f1286" fmla="*/ f1164 f825 1"/>
              <a:gd name="f1287" fmla="*/ f1165 f824 1"/>
              <a:gd name="f1288" fmla="*/ f1166 f825 1"/>
              <a:gd name="f1289" fmla="*/ f1167 f824 1"/>
              <a:gd name="f1290" fmla="*/ f1168 f825 1"/>
              <a:gd name="f1291" fmla="*/ f1169 f824 1"/>
              <a:gd name="f1292" fmla="*/ f1170 f825 1"/>
              <a:gd name="f1293" fmla="*/ f1171 f824 1"/>
              <a:gd name="f1294" fmla="*/ f1172 f824 1"/>
              <a:gd name="f1295" fmla="*/ f1173 f825 1"/>
              <a:gd name="f1296" fmla="*/ f1174 f824 1"/>
              <a:gd name="f1297" fmla="*/ f1175 f825 1"/>
              <a:gd name="f1298" fmla="*/ f1176 f824 1"/>
              <a:gd name="f1299" fmla="*/ f1177 f824 1"/>
              <a:gd name="f1300" fmla="*/ f1178 f825 1"/>
              <a:gd name="f1301" fmla="*/ f1179 f824 1"/>
              <a:gd name="f1302" fmla="*/ f1180 f825 1"/>
              <a:gd name="f1303" fmla="*/ f1181 f824 1"/>
              <a:gd name="f1304" fmla="*/ f1182 f825 1"/>
              <a:gd name="f1305" fmla="*/ f1183 f824 1"/>
              <a:gd name="f1306" fmla="*/ f1184 f825 1"/>
              <a:gd name="f1307" fmla="*/ f1185 f824 1"/>
              <a:gd name="f1308" fmla="*/ f1186 f825 1"/>
              <a:gd name="f1309" fmla="*/ f1187 f824 1"/>
              <a:gd name="f1310" fmla="*/ f1188 f825 1"/>
              <a:gd name="f1311" fmla="*/ f1189 f824 1"/>
              <a:gd name="f1312" fmla="*/ f1190 f8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72">
                <a:pos x="f1195" y="f1196"/>
              </a:cxn>
              <a:cxn ang="f1072">
                <a:pos x="f1197" y="f1198"/>
              </a:cxn>
              <a:cxn ang="f1072">
                <a:pos x="f1199" y="f1200"/>
              </a:cxn>
              <a:cxn ang="f1072">
                <a:pos x="f1201" y="f1202"/>
              </a:cxn>
              <a:cxn ang="f1072">
                <a:pos x="f1203" y="f1204"/>
              </a:cxn>
              <a:cxn ang="f1072">
                <a:pos x="f1205" y="f1206"/>
              </a:cxn>
              <a:cxn ang="f1072">
                <a:pos x="f1207" y="f1208"/>
              </a:cxn>
              <a:cxn ang="f1072">
                <a:pos x="f1209" y="f1210"/>
              </a:cxn>
              <a:cxn ang="f1072">
                <a:pos x="f1211" y="f1212"/>
              </a:cxn>
              <a:cxn ang="f1072">
                <a:pos x="f1213" y="f1214"/>
              </a:cxn>
              <a:cxn ang="f1072">
                <a:pos x="f1215" y="f1216"/>
              </a:cxn>
              <a:cxn ang="f1072">
                <a:pos x="f1217" y="f1218"/>
              </a:cxn>
              <a:cxn ang="f1072">
                <a:pos x="f1219" y="f1220"/>
              </a:cxn>
              <a:cxn ang="f1072">
                <a:pos x="f1221" y="f1222"/>
              </a:cxn>
              <a:cxn ang="f1072">
                <a:pos x="f1223" y="f1224"/>
              </a:cxn>
              <a:cxn ang="f1072">
                <a:pos x="f1225" y="f1226"/>
              </a:cxn>
              <a:cxn ang="f1072">
                <a:pos x="f1227" y="f1228"/>
              </a:cxn>
              <a:cxn ang="f1072">
                <a:pos x="f1229" y="f1230"/>
              </a:cxn>
              <a:cxn ang="f1072">
                <a:pos x="f1231" y="f1232"/>
              </a:cxn>
              <a:cxn ang="f1072">
                <a:pos x="f1233" y="f1234"/>
              </a:cxn>
              <a:cxn ang="f1072">
                <a:pos x="f1235" y="f1236"/>
              </a:cxn>
              <a:cxn ang="f1072">
                <a:pos x="f1237" y="f1238"/>
              </a:cxn>
              <a:cxn ang="f1072">
                <a:pos x="f1239" y="f1240"/>
              </a:cxn>
              <a:cxn ang="f1072">
                <a:pos x="f1241" y="f1242"/>
              </a:cxn>
              <a:cxn ang="f1072">
                <a:pos x="f1243" y="f1244"/>
              </a:cxn>
              <a:cxn ang="f1072">
                <a:pos x="f1245" y="f1246"/>
              </a:cxn>
              <a:cxn ang="f1072">
                <a:pos x="f1247" y="f1248"/>
              </a:cxn>
              <a:cxn ang="f1072">
                <a:pos x="f1249" y="f1250"/>
              </a:cxn>
              <a:cxn ang="f1072">
                <a:pos x="f1251" y="f1252"/>
              </a:cxn>
              <a:cxn ang="f1072">
                <a:pos x="f1253" y="f1254"/>
              </a:cxn>
              <a:cxn ang="f1072">
                <a:pos x="f1255" y="f1256"/>
              </a:cxn>
              <a:cxn ang="f1072">
                <a:pos x="f1257" y="f1258"/>
              </a:cxn>
              <a:cxn ang="f1072">
                <a:pos x="f1259" y="f1260"/>
              </a:cxn>
              <a:cxn ang="f1072">
                <a:pos x="f1261" y="f1260"/>
              </a:cxn>
              <a:cxn ang="f1072">
                <a:pos x="f1262" y="f1263"/>
              </a:cxn>
              <a:cxn ang="f1072">
                <a:pos x="f1264" y="f1265"/>
              </a:cxn>
              <a:cxn ang="f1072">
                <a:pos x="f1266" y="f1267"/>
              </a:cxn>
              <a:cxn ang="f1072">
                <a:pos x="f1268" y="f1269"/>
              </a:cxn>
              <a:cxn ang="f1072">
                <a:pos x="f1264" y="f1270"/>
              </a:cxn>
              <a:cxn ang="f1072">
                <a:pos x="f1271" y="f1272"/>
              </a:cxn>
              <a:cxn ang="f1072">
                <a:pos x="f1273" y="f1274"/>
              </a:cxn>
              <a:cxn ang="f1072">
                <a:pos x="f1275" y="f1276"/>
              </a:cxn>
              <a:cxn ang="f1072">
                <a:pos x="f1277" y="f1278"/>
              </a:cxn>
              <a:cxn ang="f1072">
                <a:pos x="f1279" y="f1280"/>
              </a:cxn>
              <a:cxn ang="f1072">
                <a:pos x="f1281" y="f1282"/>
              </a:cxn>
              <a:cxn ang="f1072">
                <a:pos x="f1283" y="f1284"/>
              </a:cxn>
              <a:cxn ang="f1072">
                <a:pos x="f1285" y="f1286"/>
              </a:cxn>
              <a:cxn ang="f1072">
                <a:pos x="f1287" y="f1288"/>
              </a:cxn>
              <a:cxn ang="f1072">
                <a:pos x="f1289" y="f1290"/>
              </a:cxn>
              <a:cxn ang="f1072">
                <a:pos x="f1291" y="f1292"/>
              </a:cxn>
              <a:cxn ang="f1072">
                <a:pos x="f1293" y="f1280"/>
              </a:cxn>
              <a:cxn ang="f1072">
                <a:pos x="f1294" y="f1295"/>
              </a:cxn>
              <a:cxn ang="f1072">
                <a:pos x="f1296" y="f1297"/>
              </a:cxn>
              <a:cxn ang="f1072">
                <a:pos x="f1298" y="f1274"/>
              </a:cxn>
              <a:cxn ang="f1072">
                <a:pos x="f1299" y="f1300"/>
              </a:cxn>
              <a:cxn ang="f1072">
                <a:pos x="f1301" y="f1302"/>
              </a:cxn>
              <a:cxn ang="f1072">
                <a:pos x="f1303" y="f1304"/>
              </a:cxn>
              <a:cxn ang="f1072">
                <a:pos x="f1305" y="f1306"/>
              </a:cxn>
              <a:cxn ang="f1072">
                <a:pos x="f1307" y="f1308"/>
              </a:cxn>
              <a:cxn ang="f1072">
                <a:pos x="f1309" y="f1310"/>
              </a:cxn>
              <a:cxn ang="f1072">
                <a:pos x="f1311" y="f1312"/>
              </a:cxn>
            </a:cxnLst>
            <a:rect l="f1191" t="f1194" r="f1192" b="f1193"/>
            <a:pathLst>
              <a:path w="933" h="1447">
                <a:moveTo>
                  <a:pt x="f7" y="f9"/>
                </a:moveTo>
                <a:cubicBezTo>
                  <a:pt x="f10" y="f11"/>
                  <a:pt x="f12" y="f13"/>
                  <a:pt x="f14" y="f13"/>
                </a:cubicBezTo>
                <a:cubicBezTo>
                  <a:pt x="f15" y="f16"/>
                  <a:pt x="f17" y="f18"/>
                  <a:pt x="f19" y="f20"/>
                </a:cubicBezTo>
                <a:cubicBezTo>
                  <a:pt x="f21" y="f22"/>
                  <a:pt x="f23" y="f24"/>
                  <a:pt x="f25" y="f26"/>
                </a:cubicBezTo>
                <a:cubicBezTo>
                  <a:pt x="f27" y="f26"/>
                  <a:pt x="f28" y="f26"/>
                  <a:pt x="f29" y="f30"/>
                </a:cubicBezTo>
                <a:cubicBezTo>
                  <a:pt x="f31" y="f30"/>
                  <a:pt x="f32" y="f30"/>
                  <a:pt x="f33" y="f34"/>
                </a:cubicBezTo>
                <a:cubicBezTo>
                  <a:pt x="f35" y="f36"/>
                  <a:pt x="f37" y="f38"/>
                  <a:pt x="f39" y="f40"/>
                </a:cubicBezTo>
                <a:cubicBezTo>
                  <a:pt x="f41" y="f42"/>
                  <a:pt x="f43" y="f44"/>
                  <a:pt x="f45" y="f46"/>
                </a:cubicBezTo>
                <a:cubicBezTo>
                  <a:pt x="f47" y="f48"/>
                  <a:pt x="f49" y="f48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6" y="f57"/>
                  <a:pt x="f56" y="f57"/>
                  <a:pt x="f56" y="f57"/>
                </a:cubicBezTo>
                <a:cubicBezTo>
                  <a:pt x="f56" y="f57"/>
                  <a:pt x="f56" y="f57"/>
                  <a:pt x="f56" y="f57"/>
                </a:cubicBezTo>
                <a:cubicBezTo>
                  <a:pt x="f58" y="f59"/>
                  <a:pt x="f60" y="f61"/>
                  <a:pt x="f62" y="f63"/>
                </a:cubicBezTo>
                <a:cubicBezTo>
                  <a:pt x="f64" y="f65"/>
                  <a:pt x="f66" y="f67"/>
                  <a:pt x="f68" y="f69"/>
                </a:cubicBezTo>
                <a:cubicBezTo>
                  <a:pt x="f70" y="f71"/>
                  <a:pt x="f72" y="f73"/>
                  <a:pt x="f74" y="f75"/>
                </a:cubicBezTo>
                <a:cubicBezTo>
                  <a:pt x="f76" y="f77"/>
                  <a:pt x="f78" y="f79"/>
                  <a:pt x="f80" y="f81"/>
                </a:cubicBezTo>
                <a:cubicBezTo>
                  <a:pt x="f82" y="f83"/>
                  <a:pt x="f84" y="f85"/>
                  <a:pt x="f86" y="f85"/>
                </a:cubicBezTo>
                <a:cubicBezTo>
                  <a:pt x="f86" y="f85"/>
                  <a:pt x="f87" y="f85"/>
                  <a:pt x="f87" y="f85"/>
                </a:cubicBezTo>
                <a:cubicBezTo>
                  <a:pt x="f87" y="f88"/>
                  <a:pt x="f85" y="f89"/>
                  <a:pt x="f85" y="f90"/>
                </a:cubicBezTo>
                <a:cubicBezTo>
                  <a:pt x="f85" y="f90"/>
                  <a:pt x="f88" y="f91"/>
                  <a:pt x="f88" y="f92"/>
                </a:cubicBezTo>
                <a:cubicBezTo>
                  <a:pt x="f93" y="f94"/>
                  <a:pt x="f95" y="f96"/>
                  <a:pt x="f97" y="f98"/>
                </a:cubicBezTo>
                <a:cubicBezTo>
                  <a:pt x="f99" y="f71"/>
                  <a:pt x="f100" y="f101"/>
                  <a:pt x="f102" y="f55"/>
                </a:cubicBezTo>
                <a:cubicBezTo>
                  <a:pt x="f102" y="f55"/>
                  <a:pt x="f102" y="f55"/>
                  <a:pt x="f102" y="f55"/>
                </a:cubicBezTo>
                <a:cubicBezTo>
                  <a:pt x="f103" y="f104"/>
                  <a:pt x="f105" y="f53"/>
                  <a:pt x="f106" y="f107"/>
                </a:cubicBezTo>
                <a:cubicBezTo>
                  <a:pt x="f108" y="f109"/>
                  <a:pt x="f110" y="f111"/>
                  <a:pt x="f45" y="f112"/>
                </a:cubicBezTo>
                <a:cubicBezTo>
                  <a:pt x="f45" y="f112"/>
                  <a:pt x="f45" y="f112"/>
                  <a:pt x="f45" y="f112"/>
                </a:cubicBezTo>
                <a:cubicBezTo>
                  <a:pt x="f113" y="f114"/>
                  <a:pt x="f115" y="f116"/>
                  <a:pt x="f117" y="f118"/>
                </a:cubicBezTo>
                <a:cubicBezTo>
                  <a:pt x="f117" y="f118"/>
                  <a:pt x="f117" y="f118"/>
                  <a:pt x="f117" y="f118"/>
                </a:cubicBezTo>
                <a:cubicBezTo>
                  <a:pt x="f119" y="f120"/>
                  <a:pt x="f121" y="f122"/>
                  <a:pt x="f23" y="f123"/>
                </a:cubicBezTo>
                <a:cubicBezTo>
                  <a:pt x="f21" y="f124"/>
                  <a:pt x="f125" y="f126"/>
                  <a:pt x="f127" y="f128"/>
                </a:cubicBezTo>
                <a:cubicBezTo>
                  <a:pt x="f129" y="f130"/>
                  <a:pt x="f131" y="f132"/>
                  <a:pt x="f133" y="f134"/>
                </a:cubicBezTo>
                <a:cubicBezTo>
                  <a:pt x="f135" y="f136"/>
                  <a:pt x="f137" y="f138"/>
                  <a:pt x="f139" y="f140"/>
                </a:cubicBezTo>
                <a:cubicBezTo>
                  <a:pt x="f141" y="f142"/>
                  <a:pt x="f141" y="f142"/>
                  <a:pt x="f143" y="f144"/>
                </a:cubicBezTo>
                <a:cubicBezTo>
                  <a:pt x="f143" y="f144"/>
                  <a:pt x="f143" y="f144"/>
                  <a:pt x="f143" y="f144"/>
                </a:cubicBezTo>
                <a:cubicBezTo>
                  <a:pt x="f145" y="f146"/>
                  <a:pt x="f147" y="f148"/>
                  <a:pt x="f149" y="f150"/>
                </a:cubicBezTo>
                <a:cubicBezTo>
                  <a:pt x="f151" y="f152"/>
                  <a:pt x="f153" y="f154"/>
                  <a:pt x="f155" y="f156"/>
                </a:cubicBezTo>
                <a:cubicBezTo>
                  <a:pt x="f157" y="f158"/>
                  <a:pt x="f143" y="f148"/>
                  <a:pt x="f159" y="f160"/>
                </a:cubicBezTo>
                <a:cubicBezTo>
                  <a:pt x="f161" y="f162"/>
                  <a:pt x="f131" y="f163"/>
                  <a:pt x="f164" y="f165"/>
                </a:cubicBezTo>
                <a:cubicBezTo>
                  <a:pt x="f164" y="f165"/>
                  <a:pt x="f164" y="f165"/>
                  <a:pt x="f164" y="f165"/>
                </a:cubicBezTo>
                <a:cubicBezTo>
                  <a:pt x="f164" y="f165"/>
                  <a:pt x="f164" y="f165"/>
                  <a:pt x="f164" y="f165"/>
                </a:cubicBezTo>
                <a:cubicBezTo>
                  <a:pt x="f166" y="f167"/>
                  <a:pt x="f125" y="f168"/>
                  <a:pt x="f169" y="f170"/>
                </a:cubicBezTo>
                <a:cubicBezTo>
                  <a:pt x="f169" y="f170"/>
                  <a:pt x="f23" y="f171"/>
                  <a:pt x="f23" y="f171"/>
                </a:cubicBezTo>
                <a:cubicBezTo>
                  <a:pt x="f27" y="f172"/>
                  <a:pt x="f173" y="f174"/>
                  <a:pt x="f33" y="f175"/>
                </a:cubicBezTo>
                <a:cubicBezTo>
                  <a:pt x="f176" y="f177"/>
                  <a:pt x="f119" y="f177"/>
                  <a:pt x="f178" y="f179"/>
                </a:cubicBezTo>
                <a:cubicBezTo>
                  <a:pt x="f180" y="f144"/>
                  <a:pt x="f35" y="f144"/>
                  <a:pt x="f181" y="f142"/>
                </a:cubicBezTo>
                <a:cubicBezTo>
                  <a:pt x="f181" y="f142"/>
                  <a:pt x="f181" y="f142"/>
                  <a:pt x="f181" y="f142"/>
                </a:cubicBezTo>
                <a:cubicBezTo>
                  <a:pt x="f181" y="f140"/>
                  <a:pt x="f182" y="f140"/>
                  <a:pt x="f182" y="f140"/>
                </a:cubicBezTo>
                <a:cubicBezTo>
                  <a:pt x="f182" y="f140"/>
                  <a:pt x="f182" y="f140"/>
                  <a:pt x="f183" y="f140"/>
                </a:cubicBezTo>
                <a:cubicBezTo>
                  <a:pt x="f183" y="f184"/>
                  <a:pt x="f183" y="f184"/>
                  <a:pt x="f185" y="f184"/>
                </a:cubicBezTo>
                <a:cubicBezTo>
                  <a:pt x="f185" y="f184"/>
                  <a:pt x="f185" y="f186"/>
                  <a:pt x="f117" y="f186"/>
                </a:cubicBezTo>
                <a:cubicBezTo>
                  <a:pt x="f117" y="f186"/>
                  <a:pt x="f37" y="f186"/>
                  <a:pt x="f37" y="f187"/>
                </a:cubicBezTo>
                <a:cubicBezTo>
                  <a:pt x="f37" y="f187"/>
                  <a:pt x="f188" y="f138"/>
                  <a:pt x="f189" y="f138"/>
                </a:cubicBezTo>
                <a:cubicBezTo>
                  <a:pt x="f189" y="f138"/>
                  <a:pt x="f189" y="f138"/>
                  <a:pt x="f190" y="f191"/>
                </a:cubicBezTo>
                <a:cubicBezTo>
                  <a:pt x="f190" y="f191"/>
                  <a:pt x="f192" y="f193"/>
                  <a:pt x="f192" y="f193"/>
                </a:cubicBezTo>
                <a:cubicBezTo>
                  <a:pt x="f39" y="f193"/>
                  <a:pt x="f39" y="f194"/>
                  <a:pt x="f195" y="f194"/>
                </a:cubicBezTo>
                <a:cubicBezTo>
                  <a:pt x="f195" y="f196"/>
                  <a:pt x="f197" y="f196"/>
                  <a:pt x="f115" y="f196"/>
                </a:cubicBezTo>
                <a:cubicBezTo>
                  <a:pt x="f115" y="f136"/>
                  <a:pt x="f198" y="f136"/>
                  <a:pt x="f198" y="f199"/>
                </a:cubicBezTo>
                <a:cubicBezTo>
                  <a:pt x="f200" y="f199"/>
                  <a:pt x="f201" y="f202"/>
                  <a:pt x="f201" y="f202"/>
                </a:cubicBezTo>
                <a:cubicBezTo>
                  <a:pt x="f41" y="f203"/>
                  <a:pt x="f41" y="f203"/>
                  <a:pt x="f204" y="f134"/>
                </a:cubicBezTo>
                <a:cubicBezTo>
                  <a:pt x="f205" y="f134"/>
                  <a:pt x="f206" y="f207"/>
                  <a:pt x="f208" y="f209"/>
                </a:cubicBezTo>
                <a:cubicBezTo>
                  <a:pt x="f208" y="f209"/>
                  <a:pt x="f113" y="f209"/>
                  <a:pt x="f113" y="f210"/>
                </a:cubicBezTo>
                <a:cubicBezTo>
                  <a:pt x="f211" y="f210"/>
                  <a:pt x="f43" y="f212"/>
                  <a:pt x="f213" y="f132"/>
                </a:cubicBezTo>
                <a:cubicBezTo>
                  <a:pt x="f213" y="f132"/>
                  <a:pt x="f214" y="f215"/>
                  <a:pt x="f214" y="f215"/>
                </a:cubicBezTo>
                <a:cubicBezTo>
                  <a:pt x="f216" y="f217"/>
                  <a:pt x="f218" y="f219"/>
                  <a:pt x="f220" y="f219"/>
                </a:cubicBezTo>
                <a:cubicBezTo>
                  <a:pt x="f220" y="f130"/>
                  <a:pt x="f220" y="f130"/>
                  <a:pt x="f45" y="f130"/>
                </a:cubicBezTo>
                <a:cubicBezTo>
                  <a:pt x="f47" y="f221"/>
                  <a:pt x="f222" y="f223"/>
                  <a:pt x="f49" y="f224"/>
                </a:cubicBezTo>
                <a:cubicBezTo>
                  <a:pt x="f225" y="f226"/>
                  <a:pt x="f50" y="f226"/>
                  <a:pt x="f50" y="f128"/>
                </a:cubicBezTo>
                <a:cubicBezTo>
                  <a:pt x="f227" y="f126"/>
                  <a:pt x="f52" y="f124"/>
                  <a:pt x="f228" y="f123"/>
                </a:cubicBezTo>
                <a:cubicBezTo>
                  <a:pt x="f229" y="f123"/>
                  <a:pt x="f229" y="f230"/>
                  <a:pt x="f231" y="f230"/>
                </a:cubicBezTo>
                <a:cubicBezTo>
                  <a:pt x="f232" y="f233"/>
                  <a:pt x="f234" y="f235"/>
                  <a:pt x="f236" y="f237"/>
                </a:cubicBezTo>
                <a:cubicBezTo>
                  <a:pt x="f236" y="f237"/>
                  <a:pt x="f236" y="f237"/>
                  <a:pt x="f236" y="f237"/>
                </a:cubicBezTo>
                <a:cubicBezTo>
                  <a:pt x="f238" y="f2"/>
                  <a:pt x="f56" y="f122"/>
                  <a:pt x="f239" y="f240"/>
                </a:cubicBezTo>
                <a:cubicBezTo>
                  <a:pt x="f241" y="f242"/>
                  <a:pt x="f241" y="f242"/>
                  <a:pt x="f243" y="f244"/>
                </a:cubicBezTo>
                <a:cubicBezTo>
                  <a:pt x="f245" y="f244"/>
                  <a:pt x="f58" y="f246"/>
                  <a:pt x="f247" y="f248"/>
                </a:cubicBezTo>
                <a:cubicBezTo>
                  <a:pt x="f249" y="f250"/>
                  <a:pt x="f251" y="f252"/>
                  <a:pt x="f253" y="f254"/>
                </a:cubicBezTo>
                <a:cubicBezTo>
                  <a:pt x="f255" y="f256"/>
                  <a:pt x="f257" y="f258"/>
                  <a:pt x="f259" y="f260"/>
                </a:cubicBezTo>
                <a:cubicBezTo>
                  <a:pt x="f261" y="f262"/>
                  <a:pt x="f263" y="f244"/>
                  <a:pt x="f264" y="f226"/>
                </a:cubicBezTo>
                <a:cubicBezTo>
                  <a:pt x="f58" y="f219"/>
                  <a:pt x="f56" y="f209"/>
                  <a:pt x="f234" y="f199"/>
                </a:cubicBezTo>
                <a:cubicBezTo>
                  <a:pt x="f231" y="f194"/>
                  <a:pt x="f265" y="f138"/>
                  <a:pt x="f266" y="f184"/>
                </a:cubicBezTo>
                <a:cubicBezTo>
                  <a:pt x="f225" y="f175"/>
                  <a:pt x="f220" y="f172"/>
                  <a:pt x="f211" y="f267"/>
                </a:cubicBezTo>
                <a:cubicBezTo>
                  <a:pt x="f208" y="f168"/>
                  <a:pt x="f204" y="f268"/>
                  <a:pt x="f201" y="f167"/>
                </a:cubicBezTo>
                <a:cubicBezTo>
                  <a:pt x="f198" y="f165"/>
                  <a:pt x="f195" y="f269"/>
                  <a:pt x="f192" y="f163"/>
                </a:cubicBezTo>
                <a:cubicBezTo>
                  <a:pt x="f185" y="f270"/>
                  <a:pt x="f178" y="f271"/>
                  <a:pt x="f272" y="f273"/>
                </a:cubicBezTo>
                <a:cubicBezTo>
                  <a:pt x="f23" y="f152"/>
                  <a:pt x="f274" y="f275"/>
                  <a:pt x="f276" y="f277"/>
                </a:cubicBezTo>
                <a:cubicBezTo>
                  <a:pt x="f278" y="f279"/>
                  <a:pt x="f280" y="f281"/>
                  <a:pt x="f282" y="f283"/>
                </a:cubicBezTo>
                <a:cubicBezTo>
                  <a:pt x="f284" y="f285"/>
                  <a:pt x="f286" y="f287"/>
                  <a:pt x="f288" y="f289"/>
                </a:cubicBezTo>
                <a:cubicBezTo>
                  <a:pt x="f288" y="f289"/>
                  <a:pt x="f288" y="f289"/>
                  <a:pt x="f288" y="f289"/>
                </a:cubicBezTo>
                <a:cubicBezTo>
                  <a:pt x="f290" y="f291"/>
                  <a:pt x="f292" y="f293"/>
                  <a:pt x="f164" y="f294"/>
                </a:cubicBezTo>
                <a:cubicBezTo>
                  <a:pt x="f164" y="f293"/>
                  <a:pt x="f164" y="f293"/>
                  <a:pt x="f164" y="f293"/>
                </a:cubicBezTo>
                <a:cubicBezTo>
                  <a:pt x="f21" y="f295"/>
                  <a:pt x="f173" y="f296"/>
                  <a:pt x="f183" y="f277"/>
                </a:cubicBezTo>
                <a:cubicBezTo>
                  <a:pt x="f117" y="f297"/>
                  <a:pt x="f188" y="f298"/>
                  <a:pt x="f192" y="f299"/>
                </a:cubicBezTo>
                <a:cubicBezTo>
                  <a:pt x="f200" y="f300"/>
                  <a:pt x="f206" y="f301"/>
                  <a:pt x="f43" y="f302"/>
                </a:cubicBezTo>
                <a:cubicBezTo>
                  <a:pt x="f43" y="f302"/>
                  <a:pt x="f213" y="f303"/>
                  <a:pt x="f213" y="f304"/>
                </a:cubicBezTo>
                <a:cubicBezTo>
                  <a:pt x="f213" y="f304"/>
                  <a:pt x="f213" y="f304"/>
                  <a:pt x="f213" y="f304"/>
                </a:cubicBezTo>
                <a:cubicBezTo>
                  <a:pt x="f216" y="f305"/>
                  <a:pt x="f306" y="f307"/>
                  <a:pt x="f45" y="f150"/>
                </a:cubicBezTo>
                <a:cubicBezTo>
                  <a:pt x="f308" y="f309"/>
                  <a:pt x="f265" y="f310"/>
                  <a:pt x="f311" y="f312"/>
                </a:cubicBezTo>
                <a:cubicBezTo>
                  <a:pt x="f238" y="f158"/>
                  <a:pt x="f56" y="f313"/>
                  <a:pt x="f241" y="f314"/>
                </a:cubicBezTo>
                <a:cubicBezTo>
                  <a:pt x="f245" y="f315"/>
                  <a:pt x="f58" y="f316"/>
                  <a:pt x="f317" y="f160"/>
                </a:cubicBezTo>
                <a:cubicBezTo>
                  <a:pt x="f60" y="f162"/>
                  <a:pt x="f318" y="f319"/>
                  <a:pt x="f320" y="f269"/>
                </a:cubicBezTo>
                <a:cubicBezTo>
                  <a:pt x="f321" y="f165"/>
                  <a:pt x="f322" y="f323"/>
                  <a:pt x="f324" y="f167"/>
                </a:cubicBezTo>
                <a:cubicBezTo>
                  <a:pt x="f325" y="f170"/>
                  <a:pt x="f326" y="f327"/>
                  <a:pt x="f328" y="f144"/>
                </a:cubicBezTo>
                <a:cubicBezTo>
                  <a:pt x="f329" y="f184"/>
                  <a:pt x="f330" y="f187"/>
                  <a:pt x="f331" y="f193"/>
                </a:cubicBezTo>
                <a:cubicBezTo>
                  <a:pt x="f332" y="f128"/>
                  <a:pt x="f102" y="f120"/>
                  <a:pt x="f333" y="f334"/>
                </a:cubicBezTo>
                <a:cubicBezTo>
                  <a:pt x="f335" y="f256"/>
                  <a:pt x="f93" y="f336"/>
                  <a:pt x="f337" y="f338"/>
                </a:cubicBezTo>
                <a:cubicBezTo>
                  <a:pt x="f337" y="f338"/>
                  <a:pt x="f337" y="f338"/>
                  <a:pt x="f337" y="f338"/>
                </a:cubicBezTo>
                <a:cubicBezTo>
                  <a:pt x="f337" y="f338"/>
                  <a:pt x="f96" y="f11"/>
                  <a:pt x="f96" y="f11"/>
                </a:cubicBezTo>
                <a:cubicBezTo>
                  <a:pt x="f79" y="f338"/>
                  <a:pt x="f339" y="f340"/>
                  <a:pt x="f341" y="f342"/>
                </a:cubicBezTo>
                <a:cubicBezTo>
                  <a:pt x="f343" y="f344"/>
                  <a:pt x="f100" y="f186"/>
                  <a:pt x="f345" y="f346"/>
                </a:cubicBezTo>
                <a:cubicBezTo>
                  <a:pt x="f347" y="f348"/>
                  <a:pt x="f349" y="f302"/>
                  <a:pt x="f331" y="f350"/>
                </a:cubicBezTo>
                <a:cubicBezTo>
                  <a:pt x="f351" y="f352"/>
                  <a:pt x="f108" y="f353"/>
                  <a:pt x="f330" y="f354"/>
                </a:cubicBezTo>
                <a:cubicBezTo>
                  <a:pt x="f329" y="f355"/>
                  <a:pt x="f68" y="f356"/>
                  <a:pt x="f357" y="f358"/>
                </a:cubicBezTo>
                <a:cubicBezTo>
                  <a:pt x="f357" y="f358"/>
                  <a:pt x="f357" y="f358"/>
                  <a:pt x="f357" y="f358"/>
                </a:cubicBezTo>
                <a:cubicBezTo>
                  <a:pt x="f359" y="f360"/>
                  <a:pt x="f359" y="f361"/>
                  <a:pt x="f362" y="f363"/>
                </a:cubicBezTo>
                <a:cubicBezTo>
                  <a:pt x="f362" y="f363"/>
                  <a:pt x="f362" y="f364"/>
                  <a:pt x="f362" y="f364"/>
                </a:cubicBezTo>
                <a:cubicBezTo>
                  <a:pt x="f365" y="f366"/>
                  <a:pt x="f365" y="f294"/>
                  <a:pt x="f365" y="f293"/>
                </a:cubicBezTo>
                <a:cubicBezTo>
                  <a:pt x="f365" y="f293"/>
                  <a:pt x="f365" y="f293"/>
                  <a:pt x="f365" y="f293"/>
                </a:cubicBezTo>
                <a:cubicBezTo>
                  <a:pt x="f365" y="f293"/>
                  <a:pt x="f365" y="f293"/>
                  <a:pt x="f365" y="f293"/>
                </a:cubicBezTo>
                <a:cubicBezTo>
                  <a:pt x="f367" y="f281"/>
                  <a:pt x="f66" y="f368"/>
                  <a:pt x="f369" y="f285"/>
                </a:cubicBezTo>
                <a:cubicBezTo>
                  <a:pt x="f370" y="f371"/>
                  <a:pt x="f62" y="f372"/>
                  <a:pt x="f373" y="f374"/>
                </a:cubicBezTo>
                <a:cubicBezTo>
                  <a:pt x="f317" y="f375"/>
                  <a:pt x="f243" y="f376"/>
                  <a:pt x="f241" y="f377"/>
                </a:cubicBezTo>
                <a:cubicBezTo>
                  <a:pt x="f264" y="f378"/>
                  <a:pt x="f322" y="f379"/>
                  <a:pt x="f380" y="f381"/>
                </a:cubicBezTo>
                <a:cubicBezTo>
                  <a:pt x="f382" y="f383"/>
                  <a:pt x="f357" y="f384"/>
                  <a:pt x="f385" y="f386"/>
                </a:cubicBezTo>
                <a:cubicBezTo>
                  <a:pt x="f387" y="f388"/>
                  <a:pt x="f330" y="f389"/>
                  <a:pt x="f331" y="f390"/>
                </a:cubicBezTo>
                <a:cubicBezTo>
                  <a:pt x="f251" y="f391"/>
                  <a:pt x="f257" y="f392"/>
                  <a:pt x="f393" y="f394"/>
                </a:cubicBezTo>
                <a:cubicBezTo>
                  <a:pt x="f72" y="f395"/>
                  <a:pt x="f396" y="f397"/>
                  <a:pt x="f398" y="f283"/>
                </a:cubicBezTo>
                <a:cubicBezTo>
                  <a:pt x="f398" y="f283"/>
                  <a:pt x="f398" y="f283"/>
                  <a:pt x="f398" y="f283"/>
                </a:cubicBezTo>
                <a:cubicBezTo>
                  <a:pt x="f399" y="f400"/>
                  <a:pt x="f401" y="f3"/>
                  <a:pt x="f402" y="f403"/>
                </a:cubicBezTo>
                <a:cubicBezTo>
                  <a:pt x="f404" y="f405"/>
                  <a:pt x="f406" y="f407"/>
                  <a:pt x="f408" y="f299"/>
                </a:cubicBezTo>
                <a:cubicBezTo>
                  <a:pt x="f409" y="f410"/>
                  <a:pt x="f411" y="f412"/>
                  <a:pt x="f343" y="f413"/>
                </a:cubicBezTo>
                <a:cubicBezTo>
                  <a:pt x="f343" y="f413"/>
                  <a:pt x="f343" y="f413"/>
                  <a:pt x="f343" y="f413"/>
                </a:cubicBezTo>
                <a:cubicBezTo>
                  <a:pt x="f414" y="f163"/>
                  <a:pt x="f415" y="f269"/>
                  <a:pt x="f95" y="f416"/>
                </a:cubicBezTo>
                <a:cubicBezTo>
                  <a:pt x="f92" y="f417"/>
                  <a:pt x="f339" y="f212"/>
                  <a:pt x="f418" y="f2"/>
                </a:cubicBezTo>
                <a:cubicBezTo>
                  <a:pt x="f419" y="f244"/>
                  <a:pt x="f420" y="f120"/>
                  <a:pt x="f421" y="f422"/>
                </a:cubicBezTo>
                <a:cubicBezTo>
                  <a:pt x="f423" y="f424"/>
                  <a:pt x="f101" y="f424"/>
                  <a:pt x="f63" y="f425"/>
                </a:cubicBezTo>
                <a:cubicBezTo>
                  <a:pt x="f419" y="f209"/>
                  <a:pt x="f426" y="f267"/>
                  <a:pt x="f94" y="f312"/>
                </a:cubicBezTo>
                <a:cubicBezTo>
                  <a:pt x="f427" y="f428"/>
                  <a:pt x="f92" y="f429"/>
                  <a:pt x="f91" y="f430"/>
                </a:cubicBezTo>
                <a:cubicBezTo>
                  <a:pt x="f90" y="f309"/>
                  <a:pt x="f89" y="f431"/>
                  <a:pt x="f88" y="f432"/>
                </a:cubicBezTo>
                <a:cubicBezTo>
                  <a:pt x="f85" y="f433"/>
                  <a:pt x="f87" y="f304"/>
                  <a:pt x="f86" y="f434"/>
                </a:cubicBezTo>
                <a:cubicBezTo>
                  <a:pt x="f93" y="f435"/>
                  <a:pt x="f436" y="f437"/>
                  <a:pt x="f438" y="f439"/>
                </a:cubicBezTo>
                <a:cubicBezTo>
                  <a:pt x="f84" y="f299"/>
                  <a:pt x="f95" y="f350"/>
                  <a:pt x="f95" y="f353"/>
                </a:cubicBezTo>
                <a:cubicBezTo>
                  <a:pt x="f415" y="f407"/>
                  <a:pt x="f414" y="f440"/>
                  <a:pt x="f343" y="f441"/>
                </a:cubicBezTo>
                <a:cubicBezTo>
                  <a:pt x="f97" y="f442"/>
                  <a:pt x="f443" y="f444"/>
                  <a:pt x="f445" y="f279"/>
                </a:cubicBezTo>
                <a:cubicBezTo>
                  <a:pt x="f446" y="f358"/>
                  <a:pt x="f447" y="f363"/>
                  <a:pt x="f448" y="f449"/>
                </a:cubicBezTo>
                <a:cubicBezTo>
                  <a:pt x="f335" y="f450"/>
                  <a:pt x="f451" y="f287"/>
                  <a:pt x="f411" y="f452"/>
                </a:cubicBezTo>
                <a:cubicBezTo>
                  <a:pt x="f411" y="f453"/>
                  <a:pt x="f454" y="f455"/>
                  <a:pt x="f456" y="f457"/>
                </a:cubicBezTo>
                <a:cubicBezTo>
                  <a:pt x="f458" y="f459"/>
                  <a:pt x="f99" y="f460"/>
                  <a:pt x="f99" y="f461"/>
                </a:cubicBezTo>
                <a:cubicBezTo>
                  <a:pt x="f462" y="f463"/>
                  <a:pt x="f464" y="f465"/>
                  <a:pt x="f466" y="f467"/>
                </a:cubicBezTo>
                <a:cubicBezTo>
                  <a:pt x="f466" y="f468"/>
                  <a:pt x="f469" y="f470"/>
                  <a:pt x="f469" y="f372"/>
                </a:cubicBezTo>
                <a:cubicBezTo>
                  <a:pt x="f469" y="f372"/>
                  <a:pt x="f469" y="f372"/>
                  <a:pt x="f469" y="f372"/>
                </a:cubicBezTo>
                <a:cubicBezTo>
                  <a:pt x="f80" y="f375"/>
                  <a:pt x="f471" y="f472"/>
                  <a:pt x="f473" y="f474"/>
                </a:cubicBezTo>
                <a:cubicBezTo>
                  <a:pt x="f473" y="f475"/>
                  <a:pt x="f473" y="f476"/>
                  <a:pt x="f473" y="f477"/>
                </a:cubicBezTo>
                <a:cubicBezTo>
                  <a:pt x="f473" y="f478"/>
                  <a:pt x="f473" y="f479"/>
                  <a:pt x="f473" y="f480"/>
                </a:cubicBezTo>
                <a:cubicBezTo>
                  <a:pt x="f473" y="f481"/>
                  <a:pt x="f473" y="f481"/>
                  <a:pt x="f473" y="f482"/>
                </a:cubicBezTo>
                <a:cubicBezTo>
                  <a:pt x="f408" y="f483"/>
                  <a:pt x="f471" y="f483"/>
                  <a:pt x="f484" y="f485"/>
                </a:cubicBezTo>
                <a:cubicBezTo>
                  <a:pt x="f411" y="f486"/>
                  <a:pt x="f95" y="f487"/>
                  <a:pt x="f92" y="f488"/>
                </a:cubicBezTo>
                <a:cubicBezTo>
                  <a:pt x="f92" y="f488"/>
                  <a:pt x="f92" y="f488"/>
                  <a:pt x="f92" y="f488"/>
                </a:cubicBezTo>
                <a:cubicBezTo>
                  <a:pt x="f92" y="f488"/>
                  <a:pt x="f92" y="f488"/>
                  <a:pt x="f92" y="f488"/>
                </a:cubicBezTo>
                <a:cubicBezTo>
                  <a:pt x="f337" y="f372"/>
                  <a:pt x="f77" y="f460"/>
                  <a:pt x="f73" y="f489"/>
                </a:cubicBezTo>
                <a:cubicBezTo>
                  <a:pt x="f490" y="f444"/>
                  <a:pt x="f491" y="f492"/>
                  <a:pt x="f55" y="f430"/>
                </a:cubicBezTo>
                <a:cubicBezTo>
                  <a:pt x="f55" y="f430"/>
                  <a:pt x="f55" y="f430"/>
                  <a:pt x="f55" y="f430"/>
                </a:cubicBezTo>
                <a:cubicBezTo>
                  <a:pt x="f30" y="f493"/>
                  <a:pt x="f494" y="f237"/>
                  <a:pt x="f495" y="f496"/>
                </a:cubicBezTo>
                <a:cubicBezTo>
                  <a:pt x="f495" y="f496"/>
                  <a:pt x="f495" y="f496"/>
                  <a:pt x="f495" y="f496"/>
                </a:cubicBezTo>
                <a:cubicBezTo>
                  <a:pt x="f495" y="f497"/>
                  <a:pt x="f498" y="f499"/>
                  <a:pt x="f498" y="f500"/>
                </a:cubicBezTo>
                <a:cubicBezTo>
                  <a:pt x="f501" y="f502"/>
                  <a:pt x="f503" y="f111"/>
                  <a:pt x="f111" y="f501"/>
                </a:cubicBezTo>
                <a:cubicBezTo>
                  <a:pt x="f504" y="f501"/>
                  <a:pt x="f336" y="f501"/>
                  <a:pt x="f500" y="f503"/>
                </a:cubicBezTo>
                <a:cubicBezTo>
                  <a:pt x="f500" y="f504"/>
                  <a:pt x="f500" y="f500"/>
                  <a:pt x="f500" y="f496"/>
                </a:cubicBezTo>
                <a:cubicBezTo>
                  <a:pt x="f500" y="f496"/>
                  <a:pt x="f500" y="f496"/>
                  <a:pt x="f500" y="f496"/>
                </a:cubicBezTo>
                <a:cubicBezTo>
                  <a:pt x="f505" y="f116"/>
                  <a:pt x="f499" y="f124"/>
                  <a:pt x="f497" y="f140"/>
                </a:cubicBezTo>
                <a:cubicBezTo>
                  <a:pt x="f496" y="f319"/>
                  <a:pt x="f496" y="f430"/>
                  <a:pt x="f496" y="f298"/>
                </a:cubicBezTo>
                <a:cubicBezTo>
                  <a:pt x="f496" y="f298"/>
                  <a:pt x="f496" y="f298"/>
                  <a:pt x="f496" y="f298"/>
                </a:cubicBezTo>
                <a:cubicBezTo>
                  <a:pt x="f496" y="f277"/>
                  <a:pt x="f496" y="f506"/>
                  <a:pt x="f496" y="f405"/>
                </a:cubicBezTo>
                <a:cubicBezTo>
                  <a:pt x="f507" y="f360"/>
                  <a:pt x="f507" y="f291"/>
                  <a:pt x="f507" y="f287"/>
                </a:cubicBezTo>
                <a:cubicBezTo>
                  <a:pt x="f507" y="f457"/>
                  <a:pt x="f508" y="f465"/>
                  <a:pt x="f508" y="f389"/>
                </a:cubicBezTo>
                <a:cubicBezTo>
                  <a:pt x="f508" y="f509"/>
                  <a:pt x="f508" y="f510"/>
                  <a:pt x="f511" y="f512"/>
                </a:cubicBezTo>
                <a:cubicBezTo>
                  <a:pt x="f511" y="f513"/>
                  <a:pt x="f511" y="f513"/>
                  <a:pt x="f511" y="f514"/>
                </a:cubicBezTo>
                <a:cubicBezTo>
                  <a:pt x="f511" y="f488"/>
                  <a:pt x="f511" y="f515"/>
                  <a:pt x="f516" y="f517"/>
                </a:cubicBezTo>
                <a:cubicBezTo>
                  <a:pt x="f516" y="f517"/>
                  <a:pt x="f516" y="f518"/>
                  <a:pt x="f516" y="f519"/>
                </a:cubicBezTo>
                <a:cubicBezTo>
                  <a:pt x="f516" y="f383"/>
                  <a:pt x="f516" y="f375"/>
                  <a:pt x="f520" y="f521"/>
                </a:cubicBezTo>
                <a:cubicBezTo>
                  <a:pt x="f520" y="f521"/>
                  <a:pt x="f520" y="f521"/>
                  <a:pt x="f520" y="f521"/>
                </a:cubicBezTo>
                <a:cubicBezTo>
                  <a:pt x="f522" y="f523"/>
                  <a:pt x="f254" y="f487"/>
                  <a:pt x="f524" y="f525"/>
                </a:cubicBezTo>
                <a:cubicBezTo>
                  <a:pt x="f524" y="f525"/>
                  <a:pt x="f524" y="f525"/>
                  <a:pt x="f524" y="f525"/>
                </a:cubicBezTo>
                <a:cubicBezTo>
                  <a:pt x="f258" y="f526"/>
                  <a:pt x="f258" y="f527"/>
                  <a:pt x="f260" y="f528"/>
                </a:cubicBezTo>
                <a:cubicBezTo>
                  <a:pt x="f529" y="f530"/>
                  <a:pt x="f529" y="f531"/>
                  <a:pt x="f260" y="f532"/>
                </a:cubicBezTo>
                <a:cubicBezTo>
                  <a:pt x="f529" y="f533"/>
                  <a:pt x="f529" y="f534"/>
                  <a:pt x="f535" y="f481"/>
                </a:cubicBezTo>
                <a:cubicBezTo>
                  <a:pt x="f536" y="f537"/>
                  <a:pt x="f538" y="f539"/>
                  <a:pt x="f250" y="f6"/>
                </a:cubicBezTo>
                <a:cubicBezTo>
                  <a:pt x="f262" y="f540"/>
                  <a:pt x="f541" y="f542"/>
                  <a:pt x="f425" y="f378"/>
                </a:cubicBezTo>
                <a:cubicBezTo>
                  <a:pt x="f543" y="f376"/>
                  <a:pt x="f425" y="f544"/>
                  <a:pt x="f425" y="f381"/>
                </a:cubicBezTo>
                <a:cubicBezTo>
                  <a:pt x="f425" y="f545"/>
                  <a:pt x="f425" y="f518"/>
                  <a:pt x="f425" y="f546"/>
                </a:cubicBezTo>
                <a:cubicBezTo>
                  <a:pt x="f425" y="f546"/>
                  <a:pt x="f425" y="f546"/>
                  <a:pt x="f425" y="f546"/>
                </a:cubicBezTo>
                <a:cubicBezTo>
                  <a:pt x="f425" y="f546"/>
                  <a:pt x="f425" y="f546"/>
                  <a:pt x="f425" y="f546"/>
                </a:cubicBezTo>
                <a:cubicBezTo>
                  <a:pt x="f425" y="f546"/>
                  <a:pt x="f425" y="f546"/>
                  <a:pt x="f425" y="f546"/>
                </a:cubicBezTo>
                <a:cubicBezTo>
                  <a:pt x="f425" y="f547"/>
                  <a:pt x="f425" y="f548"/>
                  <a:pt x="f422" y="f394"/>
                </a:cubicBezTo>
                <a:cubicBezTo>
                  <a:pt x="f422" y="f549"/>
                  <a:pt x="f422" y="f550"/>
                  <a:pt x="f424" y="f463"/>
                </a:cubicBezTo>
                <a:cubicBezTo>
                  <a:pt x="f424" y="f463"/>
                  <a:pt x="f424" y="f463"/>
                  <a:pt x="f424" y="f395"/>
                </a:cubicBezTo>
                <a:cubicBezTo>
                  <a:pt x="f425" y="f551"/>
                  <a:pt x="f425" y="f452"/>
                  <a:pt x="f425" y="f552"/>
                </a:cubicBezTo>
                <a:cubicBezTo>
                  <a:pt x="f424" y="f3"/>
                  <a:pt x="f424" y="f291"/>
                  <a:pt x="f424" y="f449"/>
                </a:cubicBezTo>
                <a:cubicBezTo>
                  <a:pt x="f424" y="f361"/>
                  <a:pt x="f424" y="f295"/>
                  <a:pt x="f424" y="f444"/>
                </a:cubicBezTo>
                <a:cubicBezTo>
                  <a:pt x="f424" y="f444"/>
                  <a:pt x="f424" y="f444"/>
                  <a:pt x="f424" y="f444"/>
                </a:cubicBezTo>
                <a:cubicBezTo>
                  <a:pt x="f424" y="f444"/>
                  <a:pt x="f424" y="f444"/>
                  <a:pt x="f424" y="f356"/>
                </a:cubicBezTo>
                <a:cubicBezTo>
                  <a:pt x="f424" y="f356"/>
                  <a:pt x="f424" y="f356"/>
                  <a:pt x="f424" y="f356"/>
                </a:cubicBezTo>
                <a:cubicBezTo>
                  <a:pt x="f422" y="f297"/>
                  <a:pt x="f422" y="f303"/>
                  <a:pt x="f553" y="f554"/>
                </a:cubicBezTo>
                <a:cubicBezTo>
                  <a:pt x="f555" y="f327"/>
                  <a:pt x="f344" y="f246"/>
                  <a:pt x="f541" y="f504"/>
                </a:cubicBezTo>
                <a:cubicBezTo>
                  <a:pt x="f541" y="f504"/>
                  <a:pt x="f541" y="f504"/>
                  <a:pt x="f541" y="f504"/>
                </a:cubicBezTo>
                <a:cubicBezTo>
                  <a:pt x="f541" y="f498"/>
                  <a:pt x="f541" y="f556"/>
                  <a:pt x="f541" y="f557"/>
                </a:cubicBezTo>
                <a:cubicBezTo>
                  <a:pt x="f344" y="f557"/>
                  <a:pt x="f555" y="f557"/>
                  <a:pt x="f553" y="f557"/>
                </a:cubicBezTo>
                <a:cubicBezTo>
                  <a:pt x="f558" y="f336"/>
                  <a:pt x="f122" y="f529"/>
                  <a:pt x="f230" y="f559"/>
                </a:cubicBezTo>
                <a:cubicBezTo>
                  <a:pt x="f560" y="f244"/>
                  <a:pt x="f224" y="f128"/>
                  <a:pt x="f217" y="f202"/>
                </a:cubicBezTo>
                <a:cubicBezTo>
                  <a:pt x="f212" y="f186"/>
                  <a:pt x="f209" y="f561"/>
                  <a:pt x="f203" y="f562"/>
                </a:cubicBezTo>
                <a:cubicBezTo>
                  <a:pt x="f136" y="f168"/>
                  <a:pt x="f196" y="f269"/>
                  <a:pt x="f191" y="f563"/>
                </a:cubicBezTo>
                <a:cubicBezTo>
                  <a:pt x="f187" y="f271"/>
                  <a:pt x="f184" y="f564"/>
                  <a:pt x="f142" y="f310"/>
                </a:cubicBezTo>
                <a:cubicBezTo>
                  <a:pt x="f179" y="f152"/>
                  <a:pt x="f177" y="f565"/>
                  <a:pt x="f566" y="f435"/>
                </a:cubicBezTo>
                <a:cubicBezTo>
                  <a:pt x="f165" y="f449"/>
                  <a:pt x="f567" y="f465"/>
                  <a:pt x="f152" y="f568"/>
                </a:cubicBezTo>
                <a:cubicBezTo>
                  <a:pt x="f309" y="f568"/>
                  <a:pt x="f309" y="f568"/>
                  <a:pt x="f569" y="f568"/>
                </a:cubicBezTo>
                <a:cubicBezTo>
                  <a:pt x="f152" y="f570"/>
                  <a:pt x="f152" y="f523"/>
                  <a:pt x="f571" y="f572"/>
                </a:cubicBezTo>
                <a:cubicBezTo>
                  <a:pt x="f571" y="f573"/>
                  <a:pt x="f571" y="f573"/>
                  <a:pt x="f571" y="f574"/>
                </a:cubicBezTo>
                <a:cubicBezTo>
                  <a:pt x="f431" y="f378"/>
                  <a:pt x="f431" y="f378"/>
                  <a:pt x="f575" y="f576"/>
                </a:cubicBezTo>
                <a:cubicBezTo>
                  <a:pt x="f433" y="f577"/>
                  <a:pt x="f434" y="f526"/>
                  <a:pt x="f578" y="f579"/>
                </a:cubicBezTo>
                <a:cubicBezTo>
                  <a:pt x="f435" y="f377"/>
                  <a:pt x="f301" y="f580"/>
                  <a:pt x="f581" y="f374"/>
                </a:cubicBezTo>
                <a:cubicBezTo>
                  <a:pt x="f581" y="f388"/>
                  <a:pt x="f303" y="f582"/>
                  <a:pt x="f304" y="f394"/>
                </a:cubicBezTo>
                <a:cubicBezTo>
                  <a:pt x="f304" y="f461"/>
                  <a:pt x="f565" y="f583"/>
                  <a:pt x="f305" y="f453"/>
                </a:cubicBezTo>
                <a:cubicBezTo>
                  <a:pt x="f433" y="f287"/>
                  <a:pt x="f410" y="f291"/>
                  <a:pt x="f584" y="f403"/>
                </a:cubicBezTo>
                <a:cubicBezTo>
                  <a:pt x="f152" y="f442"/>
                  <a:pt x="f430" y="f407"/>
                  <a:pt x="f429" y="f585"/>
                </a:cubicBezTo>
                <a:cubicBezTo>
                  <a:pt x="f586" y="f433"/>
                  <a:pt x="f567" y="f429"/>
                  <a:pt x="f316" y="f315"/>
                </a:cubicBezTo>
                <a:cubicBezTo>
                  <a:pt x="f160" y="f563"/>
                  <a:pt x="f563" y="f269"/>
                  <a:pt x="f587" y="f268"/>
                </a:cubicBezTo>
                <a:cubicBezTo>
                  <a:pt x="f413" y="f267"/>
                  <a:pt x="f319" y="f588"/>
                  <a:pt x="f163" y="f589"/>
                </a:cubicBezTo>
                <a:cubicBezTo>
                  <a:pt x="f590" y="f327"/>
                  <a:pt x="f590" y="f566"/>
                  <a:pt x="f590" y="f417"/>
                </a:cubicBezTo>
                <a:cubicBezTo>
                  <a:pt x="f269" y="f177"/>
                  <a:pt x="f269" y="f142"/>
                  <a:pt x="f416" y="f186"/>
                </a:cubicBezTo>
                <a:cubicBezTo>
                  <a:pt x="f323" y="f136"/>
                  <a:pt x="f146" y="f209"/>
                  <a:pt x="f591" y="f130"/>
                </a:cubicBezTo>
                <a:cubicBezTo>
                  <a:pt x="f592" y="f126"/>
                  <a:pt x="f592" y="f593"/>
                  <a:pt x="f588" y="f242"/>
                </a:cubicBezTo>
                <a:cubicBezTo>
                  <a:pt x="f172" y="f555"/>
                  <a:pt x="f327" y="f594"/>
                  <a:pt x="f417" y="f595"/>
                </a:cubicBezTo>
                <a:cubicBezTo>
                  <a:pt x="f140" y="f499"/>
                  <a:pt x="f193" y="f596"/>
                  <a:pt x="f134" y="f597"/>
                </a:cubicBezTo>
                <a:cubicBezTo>
                  <a:pt x="f134" y="f598"/>
                  <a:pt x="f207" y="f20"/>
                  <a:pt x="f207" y="f24"/>
                </a:cubicBezTo>
                <a:cubicBezTo>
                  <a:pt x="f203" y="f26"/>
                  <a:pt x="f199" y="f30"/>
                  <a:pt x="f196" y="f34"/>
                </a:cubicBezTo>
                <a:cubicBezTo>
                  <a:pt x="f193" y="f26"/>
                  <a:pt x="f191" y="f22"/>
                  <a:pt x="f187" y="f599"/>
                </a:cubicBezTo>
                <a:cubicBezTo>
                  <a:pt x="f187" y="f599"/>
                  <a:pt x="f187" y="f599"/>
                  <a:pt x="f187" y="f599"/>
                </a:cubicBezTo>
                <a:cubicBezTo>
                  <a:pt x="f179" y="f600"/>
                  <a:pt x="f174" y="f13"/>
                  <a:pt x="f562" y="f9"/>
                </a:cubicBezTo>
                <a:cubicBezTo>
                  <a:pt x="f168" y="f336"/>
                  <a:pt x="f601" y="f516"/>
                  <a:pt x="f163" y="f602"/>
                </a:cubicBezTo>
                <a:cubicBezTo>
                  <a:pt x="f314" y="f555"/>
                  <a:pt x="f154" y="f603"/>
                  <a:pt x="f565" y="f199"/>
                </a:cubicBezTo>
                <a:cubicBezTo>
                  <a:pt x="f439" y="f604"/>
                  <a:pt x="f605" y="f163"/>
                  <a:pt x="f295" y="f273"/>
                </a:cubicBezTo>
                <a:cubicBezTo>
                  <a:pt x="f449" y="f429"/>
                  <a:pt x="f606" y="f571"/>
                  <a:pt x="f452" y="f305"/>
                </a:cubicBezTo>
                <a:cubicBezTo>
                  <a:pt x="f607" y="f581"/>
                  <a:pt x="f457" y="f608"/>
                  <a:pt x="f397" y="f492"/>
                </a:cubicBezTo>
                <a:cubicBezTo>
                  <a:pt x="f371" y="f585"/>
                  <a:pt x="f461" y="f609"/>
                  <a:pt x="f463" y="f350"/>
                </a:cubicBezTo>
                <a:cubicBezTo>
                  <a:pt x="f610" y="f297"/>
                  <a:pt x="f467" y="f277"/>
                  <a:pt x="f467" y="f354"/>
                </a:cubicBezTo>
                <a:cubicBezTo>
                  <a:pt x="f394" y="f298"/>
                  <a:pt x="f467" y="f299"/>
                  <a:pt x="f394" y="f611"/>
                </a:cubicBezTo>
                <a:cubicBezTo>
                  <a:pt x="f455" y="f315"/>
                  <a:pt x="f293" y="f191"/>
                  <a:pt x="f350" y="f543"/>
                </a:cubicBezTo>
                <a:cubicBezTo>
                  <a:pt x="f275" y="f612"/>
                  <a:pt x="f307" y="f256"/>
                  <a:pt x="f348" y="f502"/>
                </a:cubicBezTo>
                <a:cubicBezTo>
                  <a:pt x="f154" y="f613"/>
                  <a:pt x="f614" y="f498"/>
                  <a:pt x="f310" y="f615"/>
                </a:cubicBezTo>
                <a:cubicBezTo>
                  <a:pt x="f428" y="f338"/>
                  <a:pt x="f616" y="f13"/>
                  <a:pt x="f312" y="f617"/>
                </a:cubicBezTo>
                <a:cubicBezTo>
                  <a:pt x="f312" y="f617"/>
                  <a:pt x="f564" y="f494"/>
                  <a:pt x="f564" y="f16"/>
                </a:cubicBezTo>
                <a:cubicBezTo>
                  <a:pt x="f564" y="f618"/>
                  <a:pt x="f564" y="f600"/>
                  <a:pt x="f564" y="f619"/>
                </a:cubicBezTo>
                <a:cubicBezTo>
                  <a:pt x="f586" y="f109"/>
                  <a:pt x="f620" y="f600"/>
                  <a:pt x="f429" y="f16"/>
                </a:cubicBezTo>
                <a:cubicBezTo>
                  <a:pt x="f154" y="f494"/>
                  <a:pt x="f569" y="f621"/>
                  <a:pt x="f152" y="f622"/>
                </a:cubicBezTo>
                <a:cubicBezTo>
                  <a:pt x="f584" y="f557"/>
                  <a:pt x="f307" y="f596"/>
                  <a:pt x="f304" y="f556"/>
                </a:cubicBezTo>
                <a:cubicBezTo>
                  <a:pt x="f435" y="f495"/>
                  <a:pt x="f611" y="f613"/>
                  <a:pt x="f352" y="f623"/>
                </a:cubicBezTo>
                <a:cubicBezTo>
                  <a:pt x="f624" y="f520"/>
                  <a:pt x="f364" y="f529"/>
                  <a:pt x="f625" y="f114"/>
                </a:cubicBezTo>
                <a:cubicBezTo>
                  <a:pt x="f397" y="f555"/>
                  <a:pt x="f548" y="f237"/>
                  <a:pt x="f518" y="f224"/>
                </a:cubicBezTo>
                <a:cubicBezTo>
                  <a:pt x="f383" y="f221"/>
                  <a:pt x="f521" y="f217"/>
                  <a:pt x="f544" y="f132"/>
                </a:cubicBezTo>
                <a:cubicBezTo>
                  <a:pt x="f379" y="f212"/>
                  <a:pt x="f572" y="f210"/>
                  <a:pt x="f576" y="f209"/>
                </a:cubicBezTo>
                <a:cubicBezTo>
                  <a:pt x="f577" y="f203"/>
                  <a:pt x="f626" y="f136"/>
                  <a:pt x="f627" y="f194"/>
                </a:cubicBezTo>
                <a:cubicBezTo>
                  <a:pt x="f628" y="f191"/>
                  <a:pt x="f629" y="f138"/>
                  <a:pt x="f630" y="f187"/>
                </a:cubicBezTo>
                <a:cubicBezTo>
                  <a:pt x="f631" y="f212"/>
                  <a:pt x="f579" y="f603"/>
                  <a:pt x="f632" y="f244"/>
                </a:cubicBezTo>
                <a:cubicBezTo>
                  <a:pt x="f487" y="f553"/>
                  <a:pt x="f544" y="f633"/>
                  <a:pt x="f634" y="f635"/>
                </a:cubicBezTo>
                <a:cubicBezTo>
                  <a:pt x="f546" y="f636"/>
                  <a:pt x="f386" y="f637"/>
                  <a:pt x="f509" y="f524"/>
                </a:cubicBezTo>
                <a:cubicBezTo>
                  <a:pt x="f390" y="f520"/>
                  <a:pt x="f392" y="f507"/>
                  <a:pt x="f549" y="f505"/>
                </a:cubicBezTo>
                <a:cubicBezTo>
                  <a:pt x="f397" y="f501"/>
                  <a:pt x="f638" y="f338"/>
                  <a:pt x="f281" y="f621"/>
                </a:cubicBezTo>
                <a:cubicBezTo>
                  <a:pt x="f358" y="f639"/>
                  <a:pt x="f440" y="f38"/>
                  <a:pt x="f611" y="f53"/>
                </a:cubicBezTo>
                <a:cubicBezTo>
                  <a:pt x="f304" y="f491"/>
                  <a:pt x="f309" y="f71"/>
                  <a:pt x="f312" y="f341"/>
                </a:cubicBezTo>
                <a:cubicBezTo>
                  <a:pt x="f158" y="f77"/>
                  <a:pt x="f148" y="f640"/>
                  <a:pt x="f641" y="f83"/>
                </a:cubicBezTo>
                <a:cubicBezTo>
                  <a:pt x="f641" y="f83"/>
                  <a:pt x="f641" y="f83"/>
                  <a:pt x="f641" y="f83"/>
                </a:cubicBezTo>
                <a:cubicBezTo>
                  <a:pt x="f160" y="f83"/>
                  <a:pt x="f270" y="f94"/>
                  <a:pt x="f563" y="f94"/>
                </a:cubicBezTo>
                <a:cubicBezTo>
                  <a:pt x="f563" y="f94"/>
                  <a:pt x="f563" y="f427"/>
                  <a:pt x="f563" y="f427"/>
                </a:cubicBezTo>
                <a:cubicBezTo>
                  <a:pt x="f162" y="f427"/>
                  <a:pt x="f587" y="f642"/>
                  <a:pt x="f413" y="f642"/>
                </a:cubicBezTo>
                <a:cubicBezTo>
                  <a:pt x="f413" y="f642"/>
                  <a:pt x="f413" y="f642"/>
                  <a:pt x="f413" y="f642"/>
                </a:cubicBezTo>
                <a:cubicBezTo>
                  <a:pt x="f163" y="f91"/>
                  <a:pt x="f269" y="f90"/>
                  <a:pt x="f165" y="f89"/>
                </a:cubicBezTo>
                <a:cubicBezTo>
                  <a:pt x="f165" y="f89"/>
                  <a:pt x="f165" y="f89"/>
                  <a:pt x="f165" y="f88"/>
                </a:cubicBezTo>
                <a:cubicBezTo>
                  <a:pt x="f323" y="f88"/>
                  <a:pt x="f601" y="f85"/>
                  <a:pt x="f167" y="f85"/>
                </a:cubicBezTo>
                <a:cubicBezTo>
                  <a:pt x="f167" y="f85"/>
                  <a:pt x="f167" y="f85"/>
                  <a:pt x="f167" y="f85"/>
                </a:cubicBezTo>
                <a:cubicBezTo>
                  <a:pt x="f643" y="f87"/>
                  <a:pt x="f268" y="f86"/>
                  <a:pt x="f146" y="f86"/>
                </a:cubicBezTo>
                <a:cubicBezTo>
                  <a:pt x="f146" y="f86"/>
                  <a:pt x="f168" y="f86"/>
                  <a:pt x="f168" y="f93"/>
                </a:cubicBezTo>
                <a:cubicBezTo>
                  <a:pt x="f591" y="f93"/>
                  <a:pt x="f591" y="f93"/>
                  <a:pt x="f267" y="f436"/>
                </a:cubicBezTo>
                <a:cubicBezTo>
                  <a:pt x="f267" y="f436"/>
                  <a:pt x="f592" y="f436"/>
                  <a:pt x="f592" y="f436"/>
                </a:cubicBezTo>
                <a:cubicBezTo>
                  <a:pt x="f170" y="f438"/>
                  <a:pt x="f170" y="f438"/>
                  <a:pt x="f171" y="f84"/>
                </a:cubicBezTo>
                <a:cubicBezTo>
                  <a:pt x="f171" y="f84"/>
                  <a:pt x="f171" y="f84"/>
                  <a:pt x="f171" y="f84"/>
                </a:cubicBezTo>
                <a:cubicBezTo>
                  <a:pt x="f588" y="f95"/>
                  <a:pt x="f562" y="f95"/>
                  <a:pt x="f493" y="f415"/>
                </a:cubicBezTo>
                <a:cubicBezTo>
                  <a:pt x="f493" y="f415"/>
                  <a:pt x="f493" y="f415"/>
                  <a:pt x="f493" y="f415"/>
                </a:cubicBezTo>
                <a:cubicBezTo>
                  <a:pt x="f172" y="f415"/>
                  <a:pt x="f589" y="f414"/>
                  <a:pt x="f589" y="f414"/>
                </a:cubicBezTo>
                <a:cubicBezTo>
                  <a:pt x="f589" y="f414"/>
                  <a:pt x="f604" y="f414"/>
                  <a:pt x="f604" y="f343"/>
                </a:cubicBezTo>
                <a:cubicBezTo>
                  <a:pt x="f604" y="f343"/>
                  <a:pt x="f327" y="f343"/>
                  <a:pt x="f174" y="f97"/>
                </a:cubicBezTo>
                <a:cubicBezTo>
                  <a:pt x="f174" y="f97"/>
                  <a:pt x="f174" y="f97"/>
                  <a:pt x="f174" y="f97"/>
                </a:cubicBezTo>
                <a:cubicBezTo>
                  <a:pt x="f566" y="f97"/>
                  <a:pt x="f566" y="f443"/>
                  <a:pt x="f566" y="f443"/>
                </a:cubicBezTo>
                <a:cubicBezTo>
                  <a:pt x="f561" y="f443"/>
                  <a:pt x="f561" y="f443"/>
                  <a:pt x="f561" y="f443"/>
                </a:cubicBezTo>
                <a:cubicBezTo>
                  <a:pt x="f561" y="f445"/>
                  <a:pt x="f417" y="f445"/>
                  <a:pt x="f417" y="f445"/>
                </a:cubicBezTo>
                <a:cubicBezTo>
                  <a:pt x="f417" y="f445"/>
                  <a:pt x="f417" y="f445"/>
                  <a:pt x="f417" y="f445"/>
                </a:cubicBezTo>
                <a:cubicBezTo>
                  <a:pt x="f175" y="f446"/>
                  <a:pt x="f175" y="f446"/>
                  <a:pt x="f175" y="f446"/>
                </a:cubicBezTo>
                <a:cubicBezTo>
                  <a:pt x="f175" y="f446"/>
                  <a:pt x="f175" y="f446"/>
                  <a:pt x="f175" y="f446"/>
                </a:cubicBezTo>
                <a:cubicBezTo>
                  <a:pt x="f177" y="f446"/>
                  <a:pt x="f177" y="f447"/>
                  <a:pt x="f177" y="f447"/>
                </a:cubicBezTo>
                <a:cubicBezTo>
                  <a:pt x="f177" y="f447"/>
                  <a:pt x="f177" y="f447"/>
                  <a:pt x="f177" y="f447"/>
                </a:cubicBezTo>
                <a:cubicBezTo>
                  <a:pt x="f177" y="f447"/>
                  <a:pt x="f177" y="f447"/>
                  <a:pt x="f177" y="f447"/>
                </a:cubicBezTo>
                <a:cubicBezTo>
                  <a:pt x="f177" y="f447"/>
                  <a:pt x="f177" y="f447"/>
                  <a:pt x="f177" y="f447"/>
                </a:cubicBezTo>
                <a:cubicBezTo>
                  <a:pt x="f177" y="f447"/>
                  <a:pt x="f177" y="f447"/>
                  <a:pt x="f177" y="f447"/>
                </a:cubicBezTo>
                <a:cubicBezTo>
                  <a:pt x="f177" y="f447"/>
                  <a:pt x="f175" y="f447"/>
                  <a:pt x="f175" y="f447"/>
                </a:cubicBezTo>
                <a:cubicBezTo>
                  <a:pt x="f175" y="f447"/>
                  <a:pt x="f175" y="f447"/>
                  <a:pt x="f175" y="f447"/>
                </a:cubicBezTo>
                <a:cubicBezTo>
                  <a:pt x="f175" y="f447"/>
                  <a:pt x="f417" y="f447"/>
                  <a:pt x="f417" y="f447"/>
                </a:cubicBezTo>
                <a:cubicBezTo>
                  <a:pt x="f417" y="f447"/>
                  <a:pt x="f417" y="f447"/>
                  <a:pt x="f417" y="f447"/>
                </a:cubicBezTo>
                <a:cubicBezTo>
                  <a:pt x="f561" y="f447"/>
                  <a:pt x="f561" y="f447"/>
                  <a:pt x="f561" y="f447"/>
                </a:cubicBezTo>
                <a:cubicBezTo>
                  <a:pt x="f566" y="f447"/>
                  <a:pt x="f566" y="f447"/>
                  <a:pt x="f566" y="f447"/>
                </a:cubicBezTo>
                <a:cubicBezTo>
                  <a:pt x="f566" y="f447"/>
                  <a:pt x="f174" y="f447"/>
                  <a:pt x="f174" y="f447"/>
                </a:cubicBezTo>
                <a:cubicBezTo>
                  <a:pt x="f327" y="f447"/>
                  <a:pt x="f327" y="f447"/>
                  <a:pt x="f327" y="f447"/>
                </a:cubicBezTo>
                <a:cubicBezTo>
                  <a:pt x="f327" y="f447"/>
                  <a:pt x="f604" y="f447"/>
                  <a:pt x="f589" y="f446"/>
                </a:cubicBezTo>
                <a:cubicBezTo>
                  <a:pt x="f589" y="f446"/>
                  <a:pt x="f589" y="f446"/>
                  <a:pt x="f589" y="f446"/>
                </a:cubicBezTo>
                <a:cubicBezTo>
                  <a:pt x="f493" y="f446"/>
                  <a:pt x="f588" y="f446"/>
                  <a:pt x="f170" y="f446"/>
                </a:cubicBezTo>
                <a:cubicBezTo>
                  <a:pt x="f170" y="f446"/>
                  <a:pt x="f170" y="f446"/>
                  <a:pt x="f170" y="f446"/>
                </a:cubicBezTo>
                <a:cubicBezTo>
                  <a:pt x="f592" y="f446"/>
                  <a:pt x="f267" y="f445"/>
                  <a:pt x="f591" y="f445"/>
                </a:cubicBezTo>
                <a:cubicBezTo>
                  <a:pt x="f591" y="f445"/>
                  <a:pt x="f591" y="f445"/>
                  <a:pt x="f168" y="f445"/>
                </a:cubicBezTo>
                <a:cubicBezTo>
                  <a:pt x="f168" y="f445"/>
                  <a:pt x="f146" y="f445"/>
                  <a:pt x="f268" y="f445"/>
                </a:cubicBezTo>
                <a:cubicBezTo>
                  <a:pt x="f643" y="f445"/>
                  <a:pt x="f643" y="f445"/>
                  <a:pt x="f643" y="f445"/>
                </a:cubicBezTo>
                <a:cubicBezTo>
                  <a:pt x="f167" y="f445"/>
                  <a:pt x="f601" y="f443"/>
                  <a:pt x="f323" y="f443"/>
                </a:cubicBezTo>
                <a:cubicBezTo>
                  <a:pt x="f323" y="f443"/>
                  <a:pt x="f165" y="f443"/>
                  <a:pt x="f165" y="f443"/>
                </a:cubicBezTo>
                <a:cubicBezTo>
                  <a:pt x="f413" y="f97"/>
                  <a:pt x="f316" y="f343"/>
                  <a:pt x="f313" y="f414"/>
                </a:cubicBezTo>
                <a:cubicBezTo>
                  <a:pt x="f313" y="f414"/>
                  <a:pt x="f313" y="f414"/>
                  <a:pt x="f313" y="f414"/>
                </a:cubicBezTo>
                <a:cubicBezTo>
                  <a:pt x="f348" y="f84"/>
                  <a:pt x="f301" y="f93"/>
                  <a:pt x="f350" y="f87"/>
                </a:cubicBezTo>
                <a:cubicBezTo>
                  <a:pt x="f364" y="f90"/>
                  <a:pt x="f457" y="f81"/>
                  <a:pt x="f389" y="f337"/>
                </a:cubicBezTo>
                <a:cubicBezTo>
                  <a:pt x="f384" y="f96"/>
                  <a:pt x="f544" y="f96"/>
                  <a:pt x="f644" y="f427"/>
                </a:cubicBezTo>
                <a:cubicBezTo>
                  <a:pt x="f545" y="f95"/>
                  <a:pt x="f645" y="f411"/>
                  <a:pt x="f459" y="f464"/>
                </a:cubicBezTo>
                <a:cubicBezTo>
                  <a:pt x="f281" y="f333"/>
                  <a:pt x="f442" y="f646"/>
                  <a:pt x="f611" y="f408"/>
                </a:cubicBezTo>
                <a:cubicBezTo>
                  <a:pt x="f581" y="f647"/>
                  <a:pt x="f432" y="f406"/>
                  <a:pt x="f554" y="f648"/>
                </a:cubicBezTo>
                <a:cubicBezTo>
                  <a:pt x="f554" y="f648"/>
                  <a:pt x="f554" y="f648"/>
                  <a:pt x="f554" y="f648"/>
                </a:cubicBezTo>
                <a:cubicBezTo>
                  <a:pt x="f554" y="f648"/>
                  <a:pt x="f614" y="f648"/>
                  <a:pt x="f614" y="f648"/>
                </a:cubicBezTo>
                <a:cubicBezTo>
                  <a:pt x="f564" y="f102"/>
                  <a:pt x="f649" y="f103"/>
                  <a:pt x="f319" y="f105"/>
                </a:cubicBezTo>
                <a:cubicBezTo>
                  <a:pt x="f163" y="f105"/>
                  <a:pt x="f590" y="f106"/>
                  <a:pt x="f269" y="f106"/>
                </a:cubicBezTo>
                <a:cubicBezTo>
                  <a:pt x="f601" y="f106"/>
                  <a:pt x="f146" y="f650"/>
                  <a:pt x="f592" y="f650"/>
                </a:cubicBezTo>
                <a:cubicBezTo>
                  <a:pt x="f170" y="f650"/>
                  <a:pt x="f171" y="f650"/>
                  <a:pt x="f562" y="f402"/>
                </a:cubicBezTo>
                <a:cubicBezTo>
                  <a:pt x="f327" y="f402"/>
                  <a:pt x="f417" y="f76"/>
                  <a:pt x="f142" y="f76"/>
                </a:cubicBezTo>
                <a:cubicBezTo>
                  <a:pt x="f187" y="f76"/>
                  <a:pt x="f194" y="f651"/>
                  <a:pt x="f202" y="f651"/>
                </a:cubicBezTo>
                <a:cubicBezTo>
                  <a:pt x="f202" y="f651"/>
                  <a:pt x="f203" y="f651"/>
                  <a:pt x="f203" y="f651"/>
                </a:cubicBezTo>
                <a:cubicBezTo>
                  <a:pt x="f203" y="f651"/>
                  <a:pt x="f203" y="f651"/>
                  <a:pt x="f203" y="f651"/>
                </a:cubicBezTo>
                <a:cubicBezTo>
                  <a:pt x="f134" y="f651"/>
                  <a:pt x="f134" y="f651"/>
                  <a:pt x="f134" y="f651"/>
                </a:cubicBezTo>
                <a:cubicBezTo>
                  <a:pt x="f132" y="f651"/>
                  <a:pt x="f221" y="f651"/>
                  <a:pt x="f652" y="f653"/>
                </a:cubicBezTo>
                <a:cubicBezTo>
                  <a:pt x="f126" y="f653"/>
                  <a:pt x="f124" y="f653"/>
                  <a:pt x="f654" y="f653"/>
                </a:cubicBezTo>
                <a:cubicBezTo>
                  <a:pt x="f233" y="f653"/>
                  <a:pt x="f122" y="f653"/>
                  <a:pt x="f248" y="f653"/>
                </a:cubicBezTo>
                <a:cubicBezTo>
                  <a:pt x="f116" y="f653"/>
                  <a:pt x="f612" y="f655"/>
                  <a:pt x="f633" y="f396"/>
                </a:cubicBezTo>
                <a:cubicBezTo>
                  <a:pt x="f558" y="f385"/>
                  <a:pt x="f230" y="f656"/>
                  <a:pt x="f223" y="f58"/>
                </a:cubicBezTo>
                <a:cubicBezTo>
                  <a:pt x="f217" y="f238"/>
                  <a:pt x="f210" y="f229"/>
                  <a:pt x="f203" y="f657"/>
                </a:cubicBezTo>
                <a:cubicBezTo>
                  <a:pt x="f136" y="f49"/>
                  <a:pt x="f191" y="f218"/>
                  <a:pt x="f186" y="f113"/>
                </a:cubicBezTo>
                <a:cubicBezTo>
                  <a:pt x="f179" y="f197"/>
                  <a:pt x="f174" y="f183"/>
                  <a:pt x="f562" y="f32"/>
                </a:cubicBezTo>
                <a:cubicBezTo>
                  <a:pt x="f592" y="f658"/>
                  <a:pt x="f268" y="f659"/>
                  <a:pt x="f165" y="f660"/>
                </a:cubicBezTo>
                <a:cubicBezTo>
                  <a:pt x="f163" y="f661"/>
                  <a:pt x="f162" y="f662"/>
                  <a:pt x="f641" y="f17"/>
                </a:cubicBezTo>
                <a:cubicBezTo>
                  <a:pt x="f315" y="f139"/>
                  <a:pt x="f148" y="f282"/>
                  <a:pt x="f273" y="f663"/>
                </a:cubicBezTo>
                <a:cubicBezTo>
                  <a:pt x="f273" y="f663"/>
                  <a:pt x="f273" y="f663"/>
                  <a:pt x="f273" y="f663"/>
                </a:cubicBezTo>
                <a:cubicBezTo>
                  <a:pt x="f307" y="f664"/>
                  <a:pt x="f353" y="f665"/>
                  <a:pt x="f403" y="f666"/>
                </a:cubicBezTo>
                <a:cubicBezTo>
                  <a:pt x="f281" y="f667"/>
                  <a:pt x="f285" y="f668"/>
                  <a:pt x="f459" y="f669"/>
                </a:cubicBezTo>
                <a:cubicBezTo>
                  <a:pt x="f463" y="f670"/>
                  <a:pt x="f372" y="f671"/>
                  <a:pt x="f547" y="f672"/>
                </a:cubicBezTo>
                <a:cubicBezTo>
                  <a:pt x="f514" y="f673"/>
                  <a:pt x="f517" y="f674"/>
                  <a:pt x="f675" y="f676"/>
                </a:cubicBezTo>
                <a:cubicBezTo>
                  <a:pt x="f544" y="f677"/>
                  <a:pt x="f678" y="f679"/>
                  <a:pt x="f680" y="f681"/>
                </a:cubicBezTo>
                <a:cubicBezTo>
                  <a:pt x="f632" y="f682"/>
                  <a:pt x="f528" y="f683"/>
                  <a:pt x="f684" y="f685"/>
                </a:cubicBezTo>
                <a:cubicBezTo>
                  <a:pt x="f476" y="f686"/>
                  <a:pt x="f477" y="f687"/>
                  <a:pt x="f688" y="f689"/>
                </a:cubicBezTo>
                <a:cubicBezTo>
                  <a:pt x="f481" y="f690"/>
                  <a:pt x="f537" y="f691"/>
                  <a:pt x="f692" y="f693"/>
                </a:cubicBezTo>
                <a:cubicBezTo>
                  <a:pt x="f6" y="f694"/>
                  <a:pt x="f695" y="f696"/>
                  <a:pt x="f478" y="f697"/>
                </a:cubicBezTo>
                <a:cubicBezTo>
                  <a:pt x="f532" y="f8"/>
                  <a:pt x="f698" y="f699"/>
                  <a:pt x="f627" y="f700"/>
                </a:cubicBezTo>
                <a:cubicBezTo>
                  <a:pt x="f579" y="f701"/>
                  <a:pt x="f626" y="f702"/>
                  <a:pt x="f703" y="f704"/>
                </a:cubicBezTo>
                <a:cubicBezTo>
                  <a:pt x="f705" y="f706"/>
                  <a:pt x="f707" y="f708"/>
                  <a:pt x="f574" y="f709"/>
                </a:cubicBezTo>
                <a:cubicBezTo>
                  <a:pt x="f523" y="f710"/>
                  <a:pt x="f711" y="f712"/>
                  <a:pt x="f713" y="f714"/>
                </a:cubicBezTo>
                <a:cubicBezTo>
                  <a:pt x="f544" y="f715"/>
                  <a:pt x="f518" y="f716"/>
                  <a:pt x="f514" y="f717"/>
                </a:cubicBezTo>
                <a:cubicBezTo>
                  <a:pt x="f718" y="f719"/>
                  <a:pt x="f470" y="f720"/>
                  <a:pt x="f610" y="f721"/>
                </a:cubicBezTo>
                <a:cubicBezTo>
                  <a:pt x="f453" y="f722"/>
                  <a:pt x="f364" y="f723"/>
                  <a:pt x="f354" y="f724"/>
                </a:cubicBezTo>
                <a:cubicBezTo>
                  <a:pt x="f354" y="f724"/>
                  <a:pt x="f354" y="f724"/>
                  <a:pt x="f354" y="f724"/>
                </a:cubicBezTo>
                <a:cubicBezTo>
                  <a:pt x="f354" y="f724"/>
                  <a:pt x="f354" y="f724"/>
                  <a:pt x="f354" y="f724"/>
                </a:cubicBezTo>
                <a:cubicBezTo>
                  <a:pt x="f616" y="f725"/>
                  <a:pt x="f144" y="f117"/>
                  <a:pt x="f344" y="f330"/>
                </a:cubicBezTo>
                <a:cubicBezTo>
                  <a:pt x="f541" y="f351"/>
                  <a:pt x="f633" y="f70"/>
                  <a:pt x="f726" y="f727"/>
                </a:cubicBezTo>
                <a:cubicBezTo>
                  <a:pt x="f726" y="f727"/>
                  <a:pt x="f726" y="f727"/>
                  <a:pt x="f726" y="f727"/>
                </a:cubicBezTo>
                <a:cubicBezTo>
                  <a:pt x="f726" y="f251"/>
                  <a:pt x="f559" y="f253"/>
                  <a:pt x="f559" y="f255"/>
                </a:cubicBezTo>
                <a:cubicBezTo>
                  <a:pt x="f728" y="f349"/>
                  <a:pt x="f594" y="f72"/>
                  <a:pt x="f250" y="f396"/>
                </a:cubicBezTo>
                <a:cubicBezTo>
                  <a:pt x="f635" y="f729"/>
                  <a:pt x="f635" y="f729"/>
                  <a:pt x="f635" y="f730"/>
                </a:cubicBezTo>
                <a:cubicBezTo>
                  <a:pt x="f635" y="f730"/>
                  <a:pt x="f635" y="f730"/>
                  <a:pt x="f635" y="f730"/>
                </a:cubicBezTo>
                <a:cubicBezTo>
                  <a:pt x="f635" y="f730"/>
                  <a:pt x="f114" y="f347"/>
                  <a:pt x="f114" y="f347"/>
                </a:cubicBezTo>
                <a:cubicBezTo>
                  <a:pt x="f114" y="f347"/>
                  <a:pt x="f114" y="f398"/>
                  <a:pt x="f114" y="f398"/>
                </a:cubicBezTo>
                <a:cubicBezTo>
                  <a:pt x="f334" y="f398"/>
                  <a:pt x="f334" y="f332"/>
                  <a:pt x="f334" y="f332"/>
                </a:cubicBezTo>
                <a:cubicBezTo>
                  <a:pt x="f334" y="f332"/>
                  <a:pt x="f334" y="f731"/>
                  <a:pt x="f334" y="f731"/>
                </a:cubicBezTo>
                <a:cubicBezTo>
                  <a:pt x="f538" y="f74"/>
                  <a:pt x="f636" y="f732"/>
                  <a:pt x="f636" y="f399"/>
                </a:cubicBezTo>
                <a:cubicBezTo>
                  <a:pt x="f733" y="f734"/>
                  <a:pt x="f733" y="f734"/>
                  <a:pt x="f733" y="f734"/>
                </a:cubicBezTo>
                <a:cubicBezTo>
                  <a:pt x="f733" y="f735"/>
                  <a:pt x="f536" y="f345"/>
                  <a:pt x="f536" y="f655"/>
                </a:cubicBezTo>
                <a:cubicBezTo>
                  <a:pt x="f595" y="f345"/>
                  <a:pt x="f637" y="f345"/>
                  <a:pt x="f602" y="f345"/>
                </a:cubicBezTo>
                <a:cubicBezTo>
                  <a:pt x="f260" y="f735"/>
                  <a:pt x="f256" y="f734"/>
                  <a:pt x="f252" y="f399"/>
                </a:cubicBezTo>
                <a:cubicBezTo>
                  <a:pt x="f508" y="f732"/>
                  <a:pt x="f499" y="f332"/>
                  <a:pt x="f623" y="f730"/>
                </a:cubicBezTo>
                <a:cubicBezTo>
                  <a:pt x="f502" y="f396"/>
                  <a:pt x="f111" y="f72"/>
                  <a:pt x="f613" y="f736"/>
                </a:cubicBezTo>
                <a:cubicBezTo>
                  <a:pt x="f501" y="f255"/>
                  <a:pt x="f495" y="f70"/>
                  <a:pt x="f9" y="f330"/>
                </a:cubicBezTo>
                <a:cubicBezTo>
                  <a:pt x="f9" y="f737"/>
                  <a:pt x="f342" y="f387"/>
                  <a:pt x="f342" y="f329"/>
                </a:cubicBezTo>
                <a:cubicBezTo>
                  <a:pt x="f11" y="f365"/>
                  <a:pt x="f622" y="f325"/>
                  <a:pt x="f617" y="f738"/>
                </a:cubicBezTo>
                <a:cubicBezTo>
                  <a:pt x="f617" y="f738"/>
                  <a:pt x="f617" y="f738"/>
                  <a:pt x="f617" y="f738"/>
                </a:cubicBezTo>
                <a:cubicBezTo>
                  <a:pt x="f617" y="f738"/>
                  <a:pt x="f617" y="f738"/>
                  <a:pt x="f617" y="f738"/>
                </a:cubicBezTo>
                <a:cubicBezTo>
                  <a:pt x="f494" y="f320"/>
                  <a:pt x="f618" y="f110"/>
                  <a:pt x="f109" y="f739"/>
                </a:cubicBezTo>
                <a:cubicBezTo>
                  <a:pt x="f18" y="f241"/>
                  <a:pt x="f599" y="f234"/>
                  <a:pt x="f24" y="f740"/>
                </a:cubicBezTo>
                <a:cubicBezTo>
                  <a:pt x="f26" y="f52"/>
                  <a:pt x="f30" y="f266"/>
                  <a:pt x="f30" y="f741"/>
                </a:cubicBezTo>
                <a:cubicBezTo>
                  <a:pt x="f742" y="f225"/>
                  <a:pt x="f743" y="f306"/>
                  <a:pt x="f744" y="f211"/>
                </a:cubicBezTo>
                <a:cubicBezTo>
                  <a:pt x="f744" y="f208"/>
                  <a:pt x="f46" y="f206"/>
                  <a:pt x="f48" y="f204"/>
                </a:cubicBezTo>
                <a:cubicBezTo>
                  <a:pt x="f51" y="f200"/>
                  <a:pt x="f107" y="f115"/>
                  <a:pt x="f104" y="f39"/>
                </a:cubicBezTo>
                <a:cubicBezTo>
                  <a:pt x="f104" y="f39"/>
                  <a:pt x="f104" y="f39"/>
                  <a:pt x="f104" y="f39"/>
                </a:cubicBezTo>
                <a:cubicBezTo>
                  <a:pt x="f104" y="f39"/>
                  <a:pt x="f104" y="f39"/>
                  <a:pt x="f104" y="f39"/>
                </a:cubicBezTo>
                <a:cubicBezTo>
                  <a:pt x="f57" y="f117"/>
                  <a:pt x="f61" y="f180"/>
                  <a:pt x="f101" y="f32"/>
                </a:cubicBezTo>
                <a:cubicBezTo>
                  <a:pt x="f65" y="f173"/>
                  <a:pt x="f421" y="f121"/>
                  <a:pt x="f420" y="f745"/>
                </a:cubicBezTo>
                <a:cubicBezTo>
                  <a:pt x="f419" y="f23"/>
                  <a:pt x="f746" y="f125"/>
                  <a:pt x="f747" y="f166"/>
                </a:cubicBezTo>
                <a:cubicBezTo>
                  <a:pt x="f747" y="f166"/>
                  <a:pt x="f747" y="f166"/>
                  <a:pt x="f747" y="f166"/>
                </a:cubicBezTo>
                <a:cubicBezTo>
                  <a:pt x="f426" y="f292"/>
                  <a:pt x="f98" y="f661"/>
                  <a:pt x="f96" y="f748"/>
                </a:cubicBezTo>
                <a:cubicBezTo>
                  <a:pt x="f96" y="f748"/>
                  <a:pt x="f96" y="f748"/>
                  <a:pt x="f96" y="f748"/>
                </a:cubicBezTo>
                <a:cubicBezTo>
                  <a:pt x="f96" y="f748"/>
                  <a:pt x="f96" y="f748"/>
                  <a:pt x="f96" y="f748"/>
                </a:cubicBezTo>
                <a:cubicBezTo>
                  <a:pt x="f337" y="f662"/>
                  <a:pt x="f81" y="f749"/>
                  <a:pt x="f94" y="f135"/>
                </a:cubicBezTo>
                <a:cubicBezTo>
                  <a:pt x="f85" y="f141"/>
                  <a:pt x="f414" y="f750"/>
                  <a:pt x="f451" y="f751"/>
                </a:cubicBezTo>
                <a:cubicBezTo>
                  <a:pt x="f458" y="f752"/>
                  <a:pt x="f753" y="f754"/>
                  <a:pt x="f646" y="f755"/>
                </a:cubicBezTo>
                <a:cubicBezTo>
                  <a:pt x="f756" y="f757"/>
                  <a:pt x="f105" y="f758"/>
                  <a:pt x="f650" y="f149"/>
                </a:cubicBezTo>
                <a:cubicBezTo>
                  <a:pt x="f76" y="f759"/>
                  <a:pt x="f102" y="f760"/>
                  <a:pt x="f761" y="f754"/>
                </a:cubicBezTo>
                <a:cubicBezTo>
                  <a:pt x="f762" y="f763"/>
                  <a:pt x="f78" y="f764"/>
                  <a:pt x="f765" y="f663"/>
                </a:cubicBezTo>
                <a:cubicBezTo>
                  <a:pt x="f766" y="f767"/>
                  <a:pt x="f768" y="f137"/>
                  <a:pt x="f466" y="f748"/>
                </a:cubicBezTo>
                <a:cubicBezTo>
                  <a:pt x="f466" y="f748"/>
                  <a:pt x="f466" y="f748"/>
                  <a:pt x="f466" y="f748"/>
                </a:cubicBezTo>
                <a:cubicBezTo>
                  <a:pt x="f466" y="f133"/>
                  <a:pt x="f466" y="f133"/>
                  <a:pt x="f466" y="f161"/>
                </a:cubicBezTo>
                <a:cubicBezTo>
                  <a:pt x="f411" y="f129"/>
                  <a:pt x="f447" y="f21"/>
                  <a:pt x="f414" y="f121"/>
                </a:cubicBezTo>
                <a:cubicBezTo>
                  <a:pt x="f414" y="f29"/>
                  <a:pt x="f414" y="f29"/>
                  <a:pt x="f414" y="f29"/>
                </a:cubicBezTo>
                <a:cubicBezTo>
                  <a:pt x="f95" y="f272"/>
                  <a:pt x="f438" y="f33"/>
                  <a:pt x="f93" y="f178"/>
                </a:cubicBezTo>
                <a:cubicBezTo>
                  <a:pt x="f89" y="f190"/>
                  <a:pt x="f94" y="f205"/>
                  <a:pt x="f79" y="f220"/>
                </a:cubicBezTo>
                <a:cubicBezTo>
                  <a:pt x="f79" y="f220"/>
                  <a:pt x="f79" y="f220"/>
                  <a:pt x="f79" y="f220"/>
                </a:cubicBezTo>
                <a:cubicBezTo>
                  <a:pt x="f79" y="f220"/>
                  <a:pt x="f79" y="f220"/>
                  <a:pt x="f79" y="f220"/>
                </a:cubicBezTo>
                <a:cubicBezTo>
                  <a:pt x="f339" y="f222"/>
                  <a:pt x="f341" y="f50"/>
                  <a:pt x="f769" y="f227"/>
                </a:cubicBezTo>
                <a:cubicBezTo>
                  <a:pt x="f769" y="f227"/>
                  <a:pt x="f769" y="f227"/>
                  <a:pt x="f769" y="f227"/>
                </a:cubicBezTo>
                <a:cubicBezTo>
                  <a:pt x="f769" y="f227"/>
                  <a:pt x="f769" y="f227"/>
                  <a:pt x="f769" y="f227"/>
                </a:cubicBezTo>
                <a:cubicBezTo>
                  <a:pt x="f770" y="f52"/>
                  <a:pt x="f73" y="f228"/>
                  <a:pt x="f746" y="f54"/>
                </a:cubicBezTo>
                <a:cubicBezTo>
                  <a:pt x="f490" y="f241"/>
                  <a:pt x="f101" y="f60"/>
                  <a:pt x="f59" y="f738"/>
                </a:cubicBezTo>
                <a:cubicBezTo>
                  <a:pt x="f771" y="f324"/>
                  <a:pt x="f57" y="f772"/>
                  <a:pt x="f773" y="f656"/>
                </a:cubicBezTo>
                <a:cubicBezTo>
                  <a:pt x="f55" y="f380"/>
                  <a:pt x="f53" y="f249"/>
                  <a:pt x="f53" y="f774"/>
                </a:cubicBezTo>
                <a:cubicBezTo>
                  <a:pt x="f53" y="f774"/>
                  <a:pt x="f53" y="f66"/>
                  <a:pt x="f53" y="f66"/>
                </a:cubicBezTo>
                <a:cubicBezTo>
                  <a:pt x="f104" y="f367"/>
                  <a:pt x="f55" y="f326"/>
                  <a:pt x="f57" y="f326"/>
                </a:cubicBezTo>
                <a:cubicBezTo>
                  <a:pt x="f59" y="f326"/>
                  <a:pt x="f61" y="f367"/>
                  <a:pt x="f775" y="f367"/>
                </a:cubicBezTo>
                <a:cubicBezTo>
                  <a:pt x="f775" y="f382"/>
                  <a:pt x="f101" y="f382"/>
                  <a:pt x="f101" y="f382"/>
                </a:cubicBezTo>
                <a:cubicBezTo>
                  <a:pt x="f776" y="f774"/>
                  <a:pt x="f67" y="f249"/>
                  <a:pt x="f418" y="f777"/>
                </a:cubicBezTo>
                <a:cubicBezTo>
                  <a:pt x="f71" y="f325"/>
                  <a:pt x="f746" y="f325"/>
                  <a:pt x="f778" y="f380"/>
                </a:cubicBezTo>
                <a:cubicBezTo>
                  <a:pt x="f341" y="f656"/>
                  <a:pt x="f96" y="f370"/>
                  <a:pt x="f642" y="f779"/>
                </a:cubicBezTo>
                <a:cubicBezTo>
                  <a:pt x="f91" y="f321"/>
                  <a:pt x="f89" y="f320"/>
                  <a:pt x="f87" y="f62"/>
                </a:cubicBezTo>
                <a:cubicBezTo>
                  <a:pt x="f84" y="f110"/>
                  <a:pt x="f443" y="f60"/>
                  <a:pt x="f780" y="f317"/>
                </a:cubicBezTo>
                <a:cubicBezTo>
                  <a:pt x="f451" y="f317"/>
                  <a:pt x="f781" y="f317"/>
                  <a:pt x="f411" y="f782"/>
                </a:cubicBezTo>
                <a:cubicBezTo>
                  <a:pt x="f333" y="f243"/>
                  <a:pt x="f473" y="f783"/>
                  <a:pt x="f404" y="f234"/>
                </a:cubicBezTo>
                <a:cubicBezTo>
                  <a:pt x="f784" y="f229"/>
                  <a:pt x="f731" y="f52"/>
                  <a:pt x="f72" y="f657"/>
                </a:cubicBezTo>
                <a:cubicBezTo>
                  <a:pt x="f785" y="f227"/>
                  <a:pt x="f736" y="f227"/>
                  <a:pt x="f736" y="f227"/>
                </a:cubicBezTo>
                <a:cubicBezTo>
                  <a:pt x="f253" y="f50"/>
                  <a:pt x="f351" y="f49"/>
                  <a:pt x="f329" y="f47"/>
                </a:cubicBezTo>
                <a:cubicBezTo>
                  <a:pt x="f328" y="f45"/>
                  <a:pt x="f261" y="f45"/>
                  <a:pt x="f359" y="f220"/>
                </a:cubicBezTo>
                <a:cubicBezTo>
                  <a:pt x="f367" y="f218"/>
                  <a:pt x="f369" y="f214"/>
                  <a:pt x="f380" y="f213"/>
                </a:cubicBezTo>
                <a:cubicBezTo>
                  <a:pt x="f656" y="f43"/>
                  <a:pt x="f772" y="f211"/>
                  <a:pt x="f738" y="f113"/>
                </a:cubicBezTo>
                <a:cubicBezTo>
                  <a:pt x="f320" y="f206"/>
                  <a:pt x="f110" y="f205"/>
                  <a:pt x="f739" y="f41"/>
                </a:cubicBezTo>
                <a:cubicBezTo>
                  <a:pt x="f782" y="f41"/>
                  <a:pt x="f245" y="f201"/>
                  <a:pt x="f241" y="f200"/>
                </a:cubicBezTo>
                <a:cubicBezTo>
                  <a:pt x="f238" y="f115"/>
                  <a:pt x="f54" y="f197"/>
                  <a:pt x="f265" y="f39"/>
                </a:cubicBezTo>
                <a:cubicBezTo>
                  <a:pt x="f52" y="f192"/>
                  <a:pt x="f741" y="f192"/>
                  <a:pt x="f227" y="f190"/>
                </a:cubicBezTo>
                <a:cubicBezTo>
                  <a:pt x="f47" y="f188"/>
                  <a:pt x="f214" y="f185"/>
                  <a:pt x="f205" y="f182"/>
                </a:cubicBezTo>
                <a:cubicBezTo>
                  <a:pt x="f190" y="f180"/>
                  <a:pt x="f178" y="f176"/>
                  <a:pt x="f28" y="f33"/>
                </a:cubicBezTo>
                <a:cubicBezTo>
                  <a:pt x="f786" y="f787"/>
                  <a:pt x="f788" y="f32"/>
                  <a:pt x="f127" y="f272"/>
                </a:cubicBezTo>
                <a:cubicBezTo>
                  <a:pt x="f789" y="f272"/>
                  <a:pt x="f789" y="f272"/>
                  <a:pt x="f166" y="f272"/>
                </a:cubicBezTo>
                <a:cubicBezTo>
                  <a:pt x="f166" y="f272"/>
                  <a:pt x="f166" y="f272"/>
                  <a:pt x="f166" y="f272"/>
                </a:cubicBezTo>
                <a:cubicBezTo>
                  <a:pt x="f290" y="f31"/>
                  <a:pt x="f133" y="f173"/>
                  <a:pt x="f278" y="f29"/>
                </a:cubicBezTo>
                <a:cubicBezTo>
                  <a:pt x="f790" y="f121"/>
                  <a:pt x="f139" y="f121"/>
                  <a:pt x="f791" y="f28"/>
                </a:cubicBezTo>
                <a:cubicBezTo>
                  <a:pt x="f282" y="f28"/>
                  <a:pt x="f750" y="f27"/>
                  <a:pt x="f792" y="f745"/>
                </a:cubicBezTo>
                <a:cubicBezTo>
                  <a:pt x="f792" y="f29"/>
                  <a:pt x="f663" y="f173"/>
                  <a:pt x="f793" y="f272"/>
                </a:cubicBezTo>
                <a:cubicBezTo>
                  <a:pt x="f794" y="f787"/>
                  <a:pt x="f795" y="f178"/>
                  <a:pt x="f143" y="f35"/>
                </a:cubicBezTo>
                <a:cubicBezTo>
                  <a:pt x="f796" y="f185"/>
                  <a:pt x="f278" y="f189"/>
                  <a:pt x="f286" y="f39"/>
                </a:cubicBezTo>
                <a:cubicBezTo>
                  <a:pt x="f662" y="f195"/>
                  <a:pt x="f748" y="f195"/>
                  <a:pt x="f748" y="f195"/>
                </a:cubicBezTo>
                <a:cubicBezTo>
                  <a:pt x="f748" y="f195"/>
                  <a:pt x="f748" y="f195"/>
                  <a:pt x="f748" y="f195"/>
                </a:cubicBezTo>
                <a:cubicBezTo>
                  <a:pt x="f748" y="f195"/>
                  <a:pt x="f748" y="f195"/>
                  <a:pt x="f748" y="f195"/>
                </a:cubicBezTo>
                <a:cubicBezTo>
                  <a:pt x="f797" y="f200"/>
                  <a:pt x="f798" y="f204"/>
                  <a:pt x="f274" y="f208"/>
                </a:cubicBezTo>
                <a:cubicBezTo>
                  <a:pt x="f799" y="f208"/>
                  <a:pt x="f799" y="f208"/>
                  <a:pt x="f799" y="f208"/>
                </a:cubicBezTo>
                <a:cubicBezTo>
                  <a:pt x="f19" y="f43"/>
                  <a:pt x="f800" y="f216"/>
                  <a:pt x="f25" y="f306"/>
                </a:cubicBezTo>
                <a:cubicBezTo>
                  <a:pt x="f25" y="f306"/>
                  <a:pt x="f25" y="f306"/>
                  <a:pt x="f25" y="f306"/>
                </a:cubicBezTo>
                <a:cubicBezTo>
                  <a:pt x="f25" y="f306"/>
                  <a:pt x="f25" y="f306"/>
                  <a:pt x="f25" y="f306"/>
                </a:cubicBezTo>
                <a:cubicBezTo>
                  <a:pt x="f121" y="f47"/>
                  <a:pt x="f272" y="f49"/>
                  <a:pt x="f119" y="f50"/>
                </a:cubicBezTo>
                <a:cubicBezTo>
                  <a:pt x="f178" y="f801"/>
                  <a:pt x="f180" y="f801"/>
                  <a:pt x="f35" y="f308"/>
                </a:cubicBezTo>
                <a:cubicBezTo>
                  <a:pt x="f117" y="f657"/>
                  <a:pt x="f190" y="f266"/>
                  <a:pt x="f115" y="f740"/>
                </a:cubicBezTo>
                <a:cubicBezTo>
                  <a:pt x="f115" y="f740"/>
                  <a:pt x="f198" y="f265"/>
                  <a:pt x="f200" y="f265"/>
                </a:cubicBezTo>
                <a:cubicBezTo>
                  <a:pt x="f205" y="f229"/>
                  <a:pt x="f211" y="f231"/>
                  <a:pt x="f216" y="f232"/>
                </a:cubicBezTo>
                <a:cubicBezTo>
                  <a:pt x="f218" y="f232"/>
                  <a:pt x="f306" y="f234"/>
                  <a:pt x="f220" y="f234"/>
                </a:cubicBezTo>
                <a:cubicBezTo>
                  <a:pt x="f225" y="f236"/>
                  <a:pt x="f227" y="f783"/>
                  <a:pt x="f740" y="f239"/>
                </a:cubicBezTo>
                <a:cubicBezTo>
                  <a:pt x="f265" y="f239"/>
                  <a:pt x="f229" y="f241"/>
                  <a:pt x="f54" y="f241"/>
                </a:cubicBezTo>
                <a:cubicBezTo>
                  <a:pt x="f311" y="f245"/>
                  <a:pt x="f783" y="f58"/>
                  <a:pt x="f241" y="f247"/>
                </a:cubicBezTo>
                <a:cubicBezTo>
                  <a:pt x="f779" y="f373"/>
                  <a:pt x="f382" y="f779"/>
                  <a:pt x="f351" y="f656"/>
                </a:cubicBezTo>
                <a:cubicBezTo>
                  <a:pt x="f785" y="f325"/>
                  <a:pt x="f74" y="f774"/>
                  <a:pt x="f651" y="f365"/>
                </a:cubicBezTo>
                <a:cubicBezTo>
                  <a:pt x="f651" y="f362"/>
                  <a:pt x="f651" y="f362"/>
                  <a:pt x="f651" y="f362"/>
                </a:cubicBezTo>
                <a:cubicBezTo>
                  <a:pt x="f105" y="f357"/>
                  <a:pt x="f761" y="f261"/>
                  <a:pt x="f647" y="f328"/>
                </a:cubicBezTo>
                <a:cubicBezTo>
                  <a:pt x="f473" y="f385"/>
                  <a:pt x="f766" y="f387"/>
                  <a:pt x="f80" y="f737"/>
                </a:cubicBezTo>
                <a:cubicBezTo>
                  <a:pt x="f646" y="f330"/>
                  <a:pt x="f768" y="f330"/>
                  <a:pt x="f768" y="f330"/>
                </a:cubicBezTo>
                <a:cubicBezTo>
                  <a:pt x="f333" y="f108"/>
                  <a:pt x="f409" y="f108"/>
                  <a:pt x="f753" y="f351"/>
                </a:cubicBezTo>
                <a:cubicBezTo>
                  <a:pt x="f469" y="f351"/>
                  <a:pt x="f469" y="f351"/>
                  <a:pt x="f466" y="f331"/>
                </a:cubicBezTo>
                <a:cubicBezTo>
                  <a:pt x="f464" y="f331"/>
                  <a:pt x="f99" y="f70"/>
                  <a:pt x="f458" y="f70"/>
                </a:cubicBezTo>
                <a:cubicBezTo>
                  <a:pt x="f458" y="f727"/>
                  <a:pt x="f456" y="f727"/>
                  <a:pt x="f456" y="f727"/>
                </a:cubicBezTo>
                <a:cubicBezTo>
                  <a:pt x="f411" y="f251"/>
                  <a:pt x="f451" y="f253"/>
                  <a:pt x="f780" y="f255"/>
                </a:cubicBezTo>
                <a:cubicBezTo>
                  <a:pt x="f335" y="f255"/>
                  <a:pt x="f335" y="f255"/>
                  <a:pt x="f335" y="f255"/>
                </a:cubicBezTo>
                <a:cubicBezTo>
                  <a:pt x="f447" y="f257"/>
                  <a:pt x="f446" y="f259"/>
                  <a:pt x="f445" y="f393"/>
                </a:cubicBezTo>
                <a:cubicBezTo>
                  <a:pt x="f443" y="f393"/>
                  <a:pt x="f443" y="f349"/>
                  <a:pt x="f97" y="f349"/>
                </a:cubicBezTo>
                <a:cubicBezTo>
                  <a:pt x="f343" y="f736"/>
                  <a:pt x="f414" y="f736"/>
                  <a:pt x="f415" y="f785"/>
                </a:cubicBezTo>
                <a:cubicBezTo>
                  <a:pt x="f95" y="f72"/>
                  <a:pt x="f95" y="f72"/>
                  <a:pt x="f95" y="f72"/>
                </a:cubicBezTo>
                <a:cubicBezTo>
                  <a:pt x="f438" y="f802"/>
                  <a:pt x="f436" y="f396"/>
                  <a:pt x="f86" y="f729"/>
                </a:cubicBezTo>
                <a:cubicBezTo>
                  <a:pt x="f438" y="f729"/>
                  <a:pt x="f95" y="f729"/>
                  <a:pt x="f414" y="f729"/>
                </a:cubicBezTo>
                <a:cubicBezTo>
                  <a:pt x="f443" y="f396"/>
                  <a:pt x="f446" y="f396"/>
                  <a:pt x="f448" y="f396"/>
                </a:cubicBezTo>
                <a:cubicBezTo>
                  <a:pt x="f385" y="f785"/>
                  <a:pt x="f385" y="f785"/>
                  <a:pt x="f385" y="f785"/>
                </a:cubicBezTo>
                <a:cubicBezTo>
                  <a:pt x="f362" y="f785"/>
                  <a:pt x="f249" y="f785"/>
                  <a:pt x="f64" y="f785"/>
                </a:cubicBezTo>
                <a:cubicBezTo>
                  <a:pt x="f322" y="f785"/>
                  <a:pt x="f318" y="f785"/>
                  <a:pt x="f739" y="f736"/>
                </a:cubicBezTo>
                <a:cubicBezTo>
                  <a:pt x="f238" y="f736"/>
                  <a:pt x="f740" y="f736"/>
                  <a:pt x="f222" y="f349"/>
                </a:cubicBezTo>
                <a:cubicBezTo>
                  <a:pt x="f45" y="f349"/>
                  <a:pt x="f306" y="f349"/>
                  <a:pt x="f216" y="f349"/>
                </a:cubicBezTo>
                <a:cubicBezTo>
                  <a:pt x="f214" y="f349"/>
                  <a:pt x="f43" y="f349"/>
                  <a:pt x="f113" y="f349"/>
                </a:cubicBezTo>
                <a:cubicBezTo>
                  <a:pt x="f206" y="f349"/>
                  <a:pt x="f41" y="f349"/>
                  <a:pt x="f200" y="f349"/>
                </a:cubicBezTo>
                <a:cubicBezTo>
                  <a:pt x="f198" y="f349"/>
                  <a:pt x="f115" y="f349"/>
                  <a:pt x="f197" y="f349"/>
                </a:cubicBezTo>
                <a:cubicBezTo>
                  <a:pt x="f192" y="f349"/>
                  <a:pt x="f188" y="f393"/>
                  <a:pt x="f185" y="f393"/>
                </a:cubicBezTo>
                <a:cubicBezTo>
                  <a:pt x="f185" y="f393"/>
                  <a:pt x="f183" y="f393"/>
                  <a:pt x="f183" y="f393"/>
                </a:cubicBezTo>
                <a:cubicBezTo>
                  <a:pt x="f27" y="f393"/>
                  <a:pt x="f799" y="f393"/>
                  <a:pt x="f662" y="f349"/>
                </a:cubicBezTo>
                <a:cubicBezTo>
                  <a:pt x="f662" y="f349"/>
                  <a:pt x="f662" y="f349"/>
                  <a:pt x="f286" y="f349"/>
                </a:cubicBezTo>
                <a:cubicBezTo>
                  <a:pt x="f135" y="f349"/>
                  <a:pt x="f803" y="f349"/>
                  <a:pt x="f796" y="f349"/>
                </a:cubicBezTo>
                <a:cubicBezTo>
                  <a:pt x="f796" y="f349"/>
                  <a:pt x="f796" y="f349"/>
                  <a:pt x="f796" y="f349"/>
                </a:cubicBezTo>
                <a:cubicBezTo>
                  <a:pt x="f792" y="f736"/>
                  <a:pt x="f804" y="f72"/>
                  <a:pt x="f14" y="f396"/>
                </a:cubicBezTo>
                <a:cubicBezTo>
                  <a:pt x="f149" y="f729"/>
                  <a:pt x="f805" y="f347"/>
                  <a:pt x="f806" y="f332"/>
                </a:cubicBezTo>
                <a:cubicBezTo>
                  <a:pt x="f807" y="f345"/>
                  <a:pt x="f153" y="f651"/>
                  <a:pt x="f763" y="f106"/>
                </a:cubicBezTo>
                <a:cubicBezTo>
                  <a:pt x="f763" y="f105"/>
                  <a:pt x="f145" y="f105"/>
                  <a:pt x="f145" y="f105"/>
                </a:cubicBezTo>
                <a:cubicBezTo>
                  <a:pt x="f751" y="f103"/>
                  <a:pt x="f808" y="f103"/>
                  <a:pt x="f809" y="f404"/>
                </a:cubicBezTo>
                <a:cubicBezTo>
                  <a:pt x="f157" y="f404"/>
                  <a:pt x="f810" y="f404"/>
                  <a:pt x="f810" y="f404"/>
                </a:cubicBezTo>
                <a:cubicBezTo>
                  <a:pt x="f793" y="f761"/>
                  <a:pt x="f795" y="f648"/>
                  <a:pt x="f139" y="f762"/>
                </a:cubicBezTo>
                <a:cubicBezTo>
                  <a:pt x="f811" y="f762"/>
                  <a:pt x="f280" y="f762"/>
                  <a:pt x="f280" y="f406"/>
                </a:cubicBezTo>
                <a:cubicBezTo>
                  <a:pt x="f790" y="f406"/>
                  <a:pt x="f17" y="f406"/>
                  <a:pt x="f278" y="f78"/>
                </a:cubicBezTo>
                <a:cubicBezTo>
                  <a:pt x="f812" y="f78"/>
                  <a:pt x="f135" y="f78"/>
                  <a:pt x="f135" y="f78"/>
                </a:cubicBezTo>
                <a:cubicBezTo>
                  <a:pt x="f133" y="f647"/>
                  <a:pt x="f131" y="f813"/>
                  <a:pt x="f164" y="f813"/>
                </a:cubicBezTo>
                <a:cubicBezTo>
                  <a:pt x="f129" y="f765"/>
                  <a:pt x="f660" y="f765"/>
                  <a:pt x="f274" y="f765"/>
                </a:cubicBezTo>
                <a:cubicBezTo>
                  <a:pt x="f166" y="f765"/>
                  <a:pt x="f127" y="f765"/>
                  <a:pt x="f19" y="f765"/>
                </a:cubicBezTo>
                <a:cubicBezTo>
                  <a:pt x="f125" y="f765"/>
                  <a:pt x="f659" y="f765"/>
                  <a:pt x="f788" y="f473"/>
                </a:cubicBezTo>
                <a:cubicBezTo>
                  <a:pt x="f814" y="f473"/>
                  <a:pt x="f28" y="f473"/>
                  <a:pt x="f32" y="f408"/>
                </a:cubicBezTo>
                <a:cubicBezTo>
                  <a:pt x="f32" y="f408"/>
                  <a:pt x="f787" y="f408"/>
                  <a:pt x="f33" y="f408"/>
                </a:cubicBezTo>
                <a:cubicBezTo>
                  <a:pt x="f119" y="f408"/>
                  <a:pt x="f180" y="f408"/>
                  <a:pt x="f181" y="f408"/>
                </a:cubicBezTo>
                <a:cubicBezTo>
                  <a:pt x="f182" y="f408"/>
                  <a:pt x="f183" y="f408"/>
                  <a:pt x="f185" y="f408"/>
                </a:cubicBezTo>
                <a:cubicBezTo>
                  <a:pt x="f188" y="f408"/>
                  <a:pt x="f190" y="f408"/>
                  <a:pt x="f39" y="f471"/>
                </a:cubicBezTo>
                <a:cubicBezTo>
                  <a:pt x="f195" y="f471"/>
                  <a:pt x="f115" y="f471"/>
                  <a:pt x="f198" y="f471"/>
                </a:cubicBezTo>
                <a:cubicBezTo>
                  <a:pt x="f201" y="f471"/>
                  <a:pt x="f204" y="f471"/>
                  <a:pt x="f206" y="f471"/>
                </a:cubicBezTo>
                <a:cubicBezTo>
                  <a:pt x="f208" y="f471"/>
                  <a:pt x="f211" y="f471"/>
                  <a:pt x="f213" y="f471"/>
                </a:cubicBezTo>
                <a:cubicBezTo>
                  <a:pt x="f213" y="f471"/>
                  <a:pt x="f214" y="f471"/>
                  <a:pt x="f216" y="f471"/>
                </a:cubicBezTo>
                <a:cubicBezTo>
                  <a:pt x="f225" y="f471"/>
                  <a:pt x="f266" y="f471"/>
                  <a:pt x="f54" y="f484"/>
                </a:cubicBezTo>
                <a:cubicBezTo>
                  <a:pt x="f782" y="f484"/>
                  <a:pt x="f322" y="f766"/>
                  <a:pt x="f774" y="f100"/>
                </a:cubicBezTo>
                <a:cubicBezTo>
                  <a:pt x="f473" y="f768"/>
                  <a:pt x="f473" y="f768"/>
                  <a:pt x="f473" y="f768"/>
                </a:cubicBezTo>
                <a:cubicBezTo>
                  <a:pt x="f735" y="f464"/>
                  <a:pt x="f735" y="f464"/>
                  <a:pt x="f735" y="f464"/>
                </a:cubicBezTo>
                <a:cubicBezTo>
                  <a:pt x="f735" y="f464"/>
                  <a:pt x="f735" y="f464"/>
                  <a:pt x="f735" y="f464"/>
                </a:cubicBezTo>
                <a:cubicBezTo>
                  <a:pt x="f234" y="f87"/>
                  <a:pt x="f234" y="f87"/>
                  <a:pt x="f234" y="f87"/>
                </a:cubicBezTo>
                <a:cubicBezTo>
                  <a:pt x="f54" y="f87"/>
                  <a:pt x="f229" y="f85"/>
                  <a:pt x="f740" y="f88"/>
                </a:cubicBezTo>
                <a:cubicBezTo>
                  <a:pt x="f52" y="f88"/>
                  <a:pt x="f266" y="f88"/>
                  <a:pt x="f741" y="f89"/>
                </a:cubicBezTo>
                <a:cubicBezTo>
                  <a:pt x="f657" y="f89"/>
                  <a:pt x="f657" y="f89"/>
                  <a:pt x="f227" y="f89"/>
                </a:cubicBezTo>
                <a:cubicBezTo>
                  <a:pt x="f227" y="f89"/>
                  <a:pt x="f227" y="f89"/>
                  <a:pt x="f308" y="f90"/>
                </a:cubicBezTo>
                <a:cubicBezTo>
                  <a:pt x="f308" y="f90"/>
                  <a:pt x="f308" y="f90"/>
                  <a:pt x="f308" y="f90"/>
                </a:cubicBezTo>
                <a:cubicBezTo>
                  <a:pt x="f49" y="f91"/>
                  <a:pt x="f220" y="f92"/>
                  <a:pt x="f214" y="f642"/>
                </a:cubicBezTo>
                <a:cubicBezTo>
                  <a:pt x="f206" y="f94"/>
                  <a:pt x="f200" y="f83"/>
                  <a:pt x="f39" y="f337"/>
                </a:cubicBezTo>
                <a:cubicBezTo>
                  <a:pt x="f37" y="f96"/>
                  <a:pt x="f181" y="f79"/>
                  <a:pt x="f176" y="f98"/>
                </a:cubicBezTo>
                <a:cubicBezTo>
                  <a:pt x="f33" y="f98"/>
                  <a:pt x="f787" y="f339"/>
                  <a:pt x="f32" y="f339"/>
                </a:cubicBezTo>
                <a:cubicBezTo>
                  <a:pt x="f121" y="f77"/>
                  <a:pt x="f658" y="f426"/>
                  <a:pt x="f169" y="f769"/>
                </a:cubicBezTo>
                <a:cubicBezTo>
                  <a:pt x="f143" y="f490"/>
                  <a:pt x="f815" y="f816"/>
                  <a:pt x="f817" y="f26"/>
                </a:cubicBezTo>
                <a:cubicBezTo>
                  <a:pt x="f818" y="f26"/>
                  <a:pt x="f819" y="f26"/>
                  <a:pt x="f819" y="f24"/>
                </a:cubicBezTo>
                <a:cubicBezTo>
                  <a:pt x="f820" y="f821"/>
                  <a:pt x="f822" y="f621"/>
                  <a:pt x="f7" y="f340"/>
                </a:cubicBezTo>
                <a:cubicBezTo>
                  <a:pt x="f7" y="f342"/>
                  <a:pt x="f7" y="f342"/>
                  <a:pt x="f7" y="f9"/>
                </a:cubicBezTo>
                <a:close/>
              </a:path>
            </a:pathLst>
          </a:custGeom>
          <a:solidFill>
            <a:srgbClr val="A6A6A6">
              <a:alpha val="2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Trebuchet MS"/>
            </a:endParaRPr>
          </a:p>
        </p:txBody>
      </p:sp>
      <p:grpSp>
        <p:nvGrpSpPr>
          <p:cNvPr id="7" name="Group 24"/>
          <p:cNvGrpSpPr/>
          <p:nvPr/>
        </p:nvGrpSpPr>
        <p:grpSpPr>
          <a:xfrm>
            <a:off x="-3145" y="-3950"/>
            <a:ext cx="1462089" cy="1488442"/>
            <a:chOff x="-3145" y="-3950"/>
            <a:chExt cx="1462089" cy="1488442"/>
          </a:xfrm>
        </p:grpSpPr>
        <p:sp>
          <p:nvSpPr>
            <p:cNvPr id="8" name="Freeform 25"/>
            <p:cNvSpPr/>
            <p:nvPr/>
          </p:nvSpPr>
          <p:spPr>
            <a:xfrm>
              <a:off x="422233" y="912296"/>
              <a:ext cx="3008" cy="45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"/>
                <a:gd name="f7" fmla="val 3"/>
                <a:gd name="f8" fmla="val 1"/>
                <a:gd name="f9" fmla="+- 0 0 -90"/>
                <a:gd name="f10" fmla="*/ f3 1 2"/>
                <a:gd name="f11" fmla="*/ f4 1 3"/>
                <a:gd name="f12" fmla="+- f7 0 f5"/>
                <a:gd name="f13" fmla="+- f6 0 f5"/>
                <a:gd name="f14" fmla="*/ f9 f0 1"/>
                <a:gd name="f15" fmla="*/ f12 1 3"/>
                <a:gd name="f16" fmla="*/ f13 1 2"/>
                <a:gd name="f17" fmla="*/ 1 f13 1"/>
                <a:gd name="f18" fmla="*/ 3 f12 1"/>
                <a:gd name="f19" fmla="*/ 2 f13 1"/>
                <a:gd name="f20" fmla="*/ 0 f12 1"/>
                <a:gd name="f21" fmla="*/ 0 f13 1"/>
                <a:gd name="f22" fmla="*/ f14 1 f2"/>
                <a:gd name="f23" fmla="*/ f17 1 2"/>
                <a:gd name="f24" fmla="*/ f18 1 3"/>
                <a:gd name="f25" fmla="*/ f19 1 2"/>
                <a:gd name="f26" fmla="*/ f20 1 3"/>
                <a:gd name="f27" fmla="*/ f21 1 2"/>
                <a:gd name="f28" fmla="*/ 0 1 f16"/>
                <a:gd name="f29" fmla="*/ f6 1 f16"/>
                <a:gd name="f30" fmla="*/ 0 1 f15"/>
                <a:gd name="f31" fmla="*/ f7 1 f15"/>
                <a:gd name="f32" fmla="+- f22 0 f1"/>
                <a:gd name="f33" fmla="*/ f23 1 f16"/>
                <a:gd name="f34" fmla="*/ f24 1 f15"/>
                <a:gd name="f35" fmla="*/ f25 1 f16"/>
                <a:gd name="f36" fmla="*/ f26 1 f15"/>
                <a:gd name="f37" fmla="*/ f27 1 f16"/>
                <a:gd name="f38" fmla="*/ f28 f10 1"/>
                <a:gd name="f39" fmla="*/ f29 f10 1"/>
                <a:gd name="f40" fmla="*/ f31 f11 1"/>
                <a:gd name="f41" fmla="*/ f30 f11 1"/>
                <a:gd name="f42" fmla="*/ f33 f10 1"/>
                <a:gd name="f43" fmla="*/ f34 f11 1"/>
                <a:gd name="f44" fmla="*/ f35 f10 1"/>
                <a:gd name="f45" fmla="*/ f36 f11 1"/>
                <a:gd name="f46" fmla="*/ f3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42" y="f43"/>
                </a:cxn>
                <a:cxn ang="f32">
                  <a:pos x="f44" y="f45"/>
                </a:cxn>
                <a:cxn ang="f32">
                  <a:pos x="f46" y="f43"/>
                </a:cxn>
                <a:cxn ang="f32">
                  <a:pos x="f42" y="f43"/>
                </a:cxn>
              </a:cxnLst>
              <a:rect l="f38" t="f41" r="f39" b="f40"/>
              <a:pathLst>
                <a:path w="2" h="3">
                  <a:moveTo>
                    <a:pt x="f8" y="f7"/>
                  </a:moveTo>
                  <a:cubicBezTo>
                    <a:pt x="f6" y="f6"/>
                    <a:pt x="f6" y="f8"/>
                    <a:pt x="f6" y="f5"/>
                  </a:cubicBezTo>
                  <a:cubicBezTo>
                    <a:pt x="f6" y="f8"/>
                    <a:pt x="f8" y="f6"/>
                    <a:pt x="f5" y="f7"/>
                  </a:cubicBezTo>
                  <a:lnTo>
                    <a:pt x="f8" y="f7"/>
                  </a:lnTo>
                  <a:close/>
                </a:path>
              </a:pathLst>
            </a:custGeom>
            <a:solidFill>
              <a:srgbClr val="A6A6A6">
                <a:alpha val="24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9" name="Freeform 26"/>
            <p:cNvSpPr/>
            <p:nvPr/>
          </p:nvSpPr>
          <p:spPr>
            <a:xfrm>
              <a:off x="681977" y="1109551"/>
              <a:ext cx="3767" cy="376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"/>
                <a:gd name="f7" fmla="val 1"/>
                <a:gd name="f8" fmla="val 2"/>
                <a:gd name="f9" fmla="+- 0 0 -90"/>
                <a:gd name="f10" fmla="*/ f3 1 3"/>
                <a:gd name="f11" fmla="*/ f4 1 3"/>
                <a:gd name="f12" fmla="+- f6 0 f5"/>
                <a:gd name="f13" fmla="*/ f9 f0 1"/>
                <a:gd name="f14" fmla="*/ f12 1 3"/>
                <a:gd name="f15" fmla="*/ 1 f12 1"/>
                <a:gd name="f16" fmla="*/ 2 f12 1"/>
                <a:gd name="f17" fmla="*/ 3 f12 1"/>
                <a:gd name="f18" fmla="*/ 0 f12 1"/>
                <a:gd name="f19" fmla="*/ f13 1 f2"/>
                <a:gd name="f20" fmla="*/ f15 1 3"/>
                <a:gd name="f21" fmla="*/ f16 1 3"/>
                <a:gd name="f22" fmla="*/ f17 1 3"/>
                <a:gd name="f23" fmla="*/ f18 1 3"/>
                <a:gd name="f24" fmla="*/ 0 1 f14"/>
                <a:gd name="f25" fmla="*/ f6 1 f14"/>
                <a:gd name="f26" fmla="+- f19 0 f1"/>
                <a:gd name="f27" fmla="*/ f20 1 f14"/>
                <a:gd name="f28" fmla="*/ f21 1 f14"/>
                <a:gd name="f29" fmla="*/ f22 1 f14"/>
                <a:gd name="f30" fmla="*/ f23 1 f14"/>
                <a:gd name="f31" fmla="*/ f24 f10 1"/>
                <a:gd name="f32" fmla="*/ f25 f10 1"/>
                <a:gd name="f33" fmla="*/ f25 f11 1"/>
                <a:gd name="f34" fmla="*/ f24 f11 1"/>
                <a:gd name="f35" fmla="*/ f27 f10 1"/>
                <a:gd name="f36" fmla="*/ f28 f11 1"/>
                <a:gd name="f37" fmla="*/ f29 f10 1"/>
                <a:gd name="f38" fmla="*/ f30 f11 1"/>
                <a:gd name="f39" fmla="*/ f30 f10 1"/>
                <a:gd name="f40" fmla="*/ f29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5" y="f36"/>
                </a:cxn>
                <a:cxn ang="f26">
                  <a:pos x="f37" y="f38"/>
                </a:cxn>
                <a:cxn ang="f26">
                  <a:pos x="f39" y="f40"/>
                </a:cxn>
                <a:cxn ang="f26">
                  <a:pos x="f35" y="f36"/>
                </a:cxn>
              </a:cxnLst>
              <a:rect l="f31" t="f34" r="f32" b="f33"/>
              <a:pathLst>
                <a:path w="3" h="3">
                  <a:moveTo>
                    <a:pt x="f7" y="f8"/>
                  </a:moveTo>
                  <a:cubicBezTo>
                    <a:pt x="f8" y="f7"/>
                    <a:pt x="f8" y="f7"/>
                    <a:pt x="f6" y="f5"/>
                  </a:cubicBezTo>
                  <a:cubicBezTo>
                    <a:pt x="f8" y="f7"/>
                    <a:pt x="f7" y="f8"/>
                    <a:pt x="f5" y="f6"/>
                  </a:cubicBezTo>
                  <a:lnTo>
                    <a:pt x="f7" y="f8"/>
                  </a:lnTo>
                  <a:close/>
                </a:path>
              </a:pathLst>
            </a:custGeom>
            <a:solidFill>
              <a:srgbClr val="A6A6A6">
                <a:alpha val="24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0" name="Freeform 27"/>
            <p:cNvSpPr/>
            <p:nvPr/>
          </p:nvSpPr>
          <p:spPr>
            <a:xfrm>
              <a:off x="996677" y="1050828"/>
              <a:ext cx="4517" cy="2333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"/>
                <a:gd name="f7" fmla="val 16"/>
                <a:gd name="f8" fmla="val 2"/>
                <a:gd name="f9" fmla="val 5"/>
                <a:gd name="f10" fmla="val 1"/>
                <a:gd name="f11" fmla="val 11"/>
                <a:gd name="f12" fmla="+- 0 0 -90"/>
                <a:gd name="f13" fmla="*/ f3 1 3"/>
                <a:gd name="f14" fmla="*/ f4 1 16"/>
                <a:gd name="f15" fmla="+- f7 0 f5"/>
                <a:gd name="f16" fmla="+- f6 0 f5"/>
                <a:gd name="f17" fmla="*/ f12 f0 1"/>
                <a:gd name="f18" fmla="*/ f16 1 3"/>
                <a:gd name="f19" fmla="*/ f15 1 16"/>
                <a:gd name="f20" fmla="*/ 0 f16 1"/>
                <a:gd name="f21" fmla="*/ 16 f15 1"/>
                <a:gd name="f22" fmla="*/ 3 f16 1"/>
                <a:gd name="f23" fmla="*/ 0 f15 1"/>
                <a:gd name="f24" fmla="*/ f17 1 f2"/>
                <a:gd name="f25" fmla="*/ f20 1 3"/>
                <a:gd name="f26" fmla="*/ f21 1 16"/>
                <a:gd name="f27" fmla="*/ f22 1 3"/>
                <a:gd name="f28" fmla="*/ f23 1 16"/>
                <a:gd name="f29" fmla="*/ 0 1 f18"/>
                <a:gd name="f30" fmla="*/ f6 1 f18"/>
                <a:gd name="f31" fmla="*/ 0 1 f19"/>
                <a:gd name="f32" fmla="*/ f7 1 f19"/>
                <a:gd name="f33" fmla="+- f24 0 f1"/>
                <a:gd name="f34" fmla="*/ f25 1 f18"/>
                <a:gd name="f35" fmla="*/ f26 1 f19"/>
                <a:gd name="f36" fmla="*/ f27 1 f18"/>
                <a:gd name="f37" fmla="*/ f28 1 f19"/>
                <a:gd name="f38" fmla="*/ f29 f13 1"/>
                <a:gd name="f39" fmla="*/ f30 f13 1"/>
                <a:gd name="f40" fmla="*/ f32 f14 1"/>
                <a:gd name="f41" fmla="*/ f31 f14 1"/>
                <a:gd name="f42" fmla="*/ f34 f13 1"/>
                <a:gd name="f43" fmla="*/ f35 f14 1"/>
                <a:gd name="f44" fmla="*/ f36 f13 1"/>
                <a:gd name="f45" fmla="*/ f37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2" y="f43"/>
                </a:cxn>
                <a:cxn ang="f33">
                  <a:pos x="f44" y="f45"/>
                </a:cxn>
                <a:cxn ang="f33">
                  <a:pos x="f42" y="f43"/>
                </a:cxn>
              </a:cxnLst>
              <a:rect l="f38" t="f41" r="f39" b="f40"/>
              <a:pathLst>
                <a:path w="3" h="16">
                  <a:moveTo>
                    <a:pt x="f5" y="f7"/>
                  </a:moveTo>
                  <a:cubicBezTo>
                    <a:pt x="f6" y="f5"/>
                    <a:pt x="f6" y="f5"/>
                    <a:pt x="f6" y="f5"/>
                  </a:cubicBezTo>
                  <a:cubicBezTo>
                    <a:pt x="f8" y="f9"/>
                    <a:pt x="f10" y="f11"/>
                    <a:pt x="f5" y="f7"/>
                  </a:cubicBezTo>
                  <a:close/>
                </a:path>
              </a:pathLst>
            </a:custGeom>
            <a:solidFill>
              <a:srgbClr val="A6A6A6">
                <a:alpha val="24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1" name="Freeform 28"/>
            <p:cNvSpPr/>
            <p:nvPr/>
          </p:nvSpPr>
          <p:spPr>
            <a:xfrm>
              <a:off x="955273" y="1391131"/>
              <a:ext cx="6025" cy="1129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"/>
                <a:gd name="f7" fmla="val 8"/>
                <a:gd name="f8" fmla="val 1"/>
                <a:gd name="f9" fmla="val 5"/>
                <a:gd name="f10" fmla="val 3"/>
                <a:gd name="f11" fmla="val 7"/>
                <a:gd name="f12" fmla="+- 0 0 -90"/>
                <a:gd name="f13" fmla="*/ f3 1 4"/>
                <a:gd name="f14" fmla="*/ f4 1 8"/>
                <a:gd name="f15" fmla="+- f7 0 f5"/>
                <a:gd name="f16" fmla="+- f6 0 f5"/>
                <a:gd name="f17" fmla="*/ f12 f0 1"/>
                <a:gd name="f18" fmla="*/ f15 1 8"/>
                <a:gd name="f19" fmla="*/ f16 1 4"/>
                <a:gd name="f20" fmla="*/ 0 f16 1"/>
                <a:gd name="f21" fmla="*/ 8 f15 1"/>
                <a:gd name="f22" fmla="*/ 4 f16 1"/>
                <a:gd name="f23" fmla="*/ 0 f15 1"/>
                <a:gd name="f24" fmla="*/ 7 f15 1"/>
                <a:gd name="f25" fmla="*/ f17 1 f2"/>
                <a:gd name="f26" fmla="*/ f20 1 4"/>
                <a:gd name="f27" fmla="*/ f21 1 8"/>
                <a:gd name="f28" fmla="*/ f22 1 4"/>
                <a:gd name="f29" fmla="*/ f23 1 8"/>
                <a:gd name="f30" fmla="*/ f24 1 8"/>
                <a:gd name="f31" fmla="*/ 0 1 f19"/>
                <a:gd name="f32" fmla="*/ f6 1 f19"/>
                <a:gd name="f33" fmla="*/ 0 1 f18"/>
                <a:gd name="f34" fmla="*/ f7 1 f18"/>
                <a:gd name="f35" fmla="+- f25 0 f1"/>
                <a:gd name="f36" fmla="*/ f26 1 f19"/>
                <a:gd name="f37" fmla="*/ f27 1 f18"/>
                <a:gd name="f38" fmla="*/ f28 1 f19"/>
                <a:gd name="f39" fmla="*/ f29 1 f18"/>
                <a:gd name="f40" fmla="*/ f30 1 f18"/>
                <a:gd name="f41" fmla="*/ f31 f13 1"/>
                <a:gd name="f42" fmla="*/ f32 f13 1"/>
                <a:gd name="f43" fmla="*/ f34 f14 1"/>
                <a:gd name="f44" fmla="*/ f33 f14 1"/>
                <a:gd name="f45" fmla="*/ f36 f13 1"/>
                <a:gd name="f46" fmla="*/ f37 f14 1"/>
                <a:gd name="f47" fmla="*/ f38 f13 1"/>
                <a:gd name="f48" fmla="*/ f39 f14 1"/>
                <a:gd name="f49" fmla="*/ f4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5" y="f46"/>
                </a:cxn>
                <a:cxn ang="f35">
                  <a:pos x="f47" y="f48"/>
                </a:cxn>
                <a:cxn ang="f35">
                  <a:pos x="f45" y="f49"/>
                </a:cxn>
                <a:cxn ang="f35">
                  <a:pos x="f45" y="f46"/>
                </a:cxn>
              </a:cxnLst>
              <a:rect l="f41" t="f44" r="f42" b="f43"/>
              <a:pathLst>
                <a:path w="4" h="8">
                  <a:moveTo>
                    <a:pt x="f5" y="f7"/>
                  </a:moveTo>
                  <a:cubicBezTo>
                    <a:pt x="f8" y="f9"/>
                    <a:pt x="f10" y="f10"/>
                    <a:pt x="f6" y="f5"/>
                  </a:cubicBezTo>
                  <a:cubicBezTo>
                    <a:pt x="f10" y="f10"/>
                    <a:pt x="f8" y="f9"/>
                    <a:pt x="f5" y="f11"/>
                  </a:cubicBezTo>
                  <a:lnTo>
                    <a:pt x="f5" y="f7"/>
                  </a:lnTo>
                  <a:close/>
                </a:path>
              </a:pathLst>
            </a:custGeom>
            <a:solidFill>
              <a:srgbClr val="A6A6A6">
                <a:alpha val="24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430341" y="643527"/>
              <a:ext cx="1508" cy="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"/>
                <a:gd name="f7" fmla="+- 0 0 -90"/>
                <a:gd name="f8" fmla="*/ f3 1 1"/>
                <a:gd name="f9" fmla="*/ f4 1 1"/>
                <a:gd name="f10" fmla="+- f6 0 f5"/>
                <a:gd name="f11" fmla="*/ f7 f0 1"/>
                <a:gd name="f12" fmla="*/ 0 f10 1"/>
                <a:gd name="f13" fmla="*/ 1 f10 1"/>
                <a:gd name="f14" fmla="*/ 0 1 f10"/>
                <a:gd name="f15" fmla="*/ f6 1 f10"/>
                <a:gd name="f16" fmla="*/ f11 1 f2"/>
                <a:gd name="f17" fmla="*/ f12 1 f10"/>
                <a:gd name="f18" fmla="*/ f13 1 f10"/>
                <a:gd name="f19" fmla="*/ f14 f8 1"/>
                <a:gd name="f20" fmla="*/ f15 f8 1"/>
                <a:gd name="f21" fmla="*/ f15 f9 1"/>
                <a:gd name="f22" fmla="*/ f14 f9 1"/>
                <a:gd name="f23" fmla="+- f16 0 f1"/>
                <a:gd name="f24" fmla="*/ f17 f8 1"/>
                <a:gd name="f25" fmla="*/ f17 f9 1"/>
                <a:gd name="f26" fmla="*/ f18 f8 1"/>
                <a:gd name="f27" fmla="*/ f18 f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24" y="f25"/>
                </a:cxn>
                <a:cxn ang="f23">
                  <a:pos x="f26" y="f27"/>
                </a:cxn>
                <a:cxn ang="f23">
                  <a:pos x="f24" y="f25"/>
                </a:cxn>
              </a:cxnLst>
              <a:rect l="f19" t="f22" r="f20" b="f21"/>
              <a:pathLst>
                <a:path w="1" h="1">
                  <a:moveTo>
                    <a:pt x="f5" y="f5"/>
                  </a:moveTo>
                  <a:cubicBezTo>
                    <a:pt x="f6" y="f5"/>
                    <a:pt x="f6" y="f6"/>
                    <a:pt x="f6" y="f6"/>
                  </a:cubicBezTo>
                  <a:cubicBezTo>
                    <a:pt x="f6" y="f6"/>
                    <a:pt x="f6" y="f5"/>
                    <a:pt x="f5" y="f5"/>
                  </a:cubicBezTo>
                  <a:close/>
                </a:path>
              </a:pathLst>
            </a:custGeom>
            <a:solidFill>
              <a:srgbClr val="A6A6A6">
                <a:alpha val="24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3" name="Freeform 30"/>
            <p:cNvSpPr/>
            <p:nvPr/>
          </p:nvSpPr>
          <p:spPr>
            <a:xfrm>
              <a:off x="428259" y="897995"/>
              <a:ext cx="2258" cy="45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"/>
                <a:gd name="f7" fmla="val 3"/>
                <a:gd name="f8" fmla="val 1"/>
                <a:gd name="f9" fmla="+- 0 0 -90"/>
                <a:gd name="f10" fmla="*/ f3 1 2"/>
                <a:gd name="f11" fmla="*/ f4 1 3"/>
                <a:gd name="f12" fmla="+- f7 0 f5"/>
                <a:gd name="f13" fmla="+- f6 0 f5"/>
                <a:gd name="f14" fmla="*/ f9 f0 1"/>
                <a:gd name="f15" fmla="*/ f12 1 3"/>
                <a:gd name="f16" fmla="*/ f13 1 2"/>
                <a:gd name="f17" fmla="*/ 0 f13 1"/>
                <a:gd name="f18" fmla="*/ 3 f12 1"/>
                <a:gd name="f19" fmla="*/ 2 f13 1"/>
                <a:gd name="f20" fmla="*/ 0 f12 1"/>
                <a:gd name="f21" fmla="*/ f14 1 f2"/>
                <a:gd name="f22" fmla="*/ f17 1 2"/>
                <a:gd name="f23" fmla="*/ f18 1 3"/>
                <a:gd name="f24" fmla="*/ f19 1 2"/>
                <a:gd name="f25" fmla="*/ f20 1 3"/>
                <a:gd name="f26" fmla="*/ 0 1 f16"/>
                <a:gd name="f27" fmla="*/ f6 1 f16"/>
                <a:gd name="f28" fmla="*/ 0 1 f15"/>
                <a:gd name="f29" fmla="*/ f7 1 f15"/>
                <a:gd name="f30" fmla="+- f21 0 f1"/>
                <a:gd name="f31" fmla="*/ f22 1 f16"/>
                <a:gd name="f32" fmla="*/ f23 1 f15"/>
                <a:gd name="f33" fmla="*/ f24 1 f16"/>
                <a:gd name="f34" fmla="*/ f25 1 f15"/>
                <a:gd name="f35" fmla="*/ f26 f10 1"/>
                <a:gd name="f36" fmla="*/ f27 f10 1"/>
                <a:gd name="f37" fmla="*/ f29 f11 1"/>
                <a:gd name="f38" fmla="*/ f28 f11 1"/>
                <a:gd name="f39" fmla="*/ f31 f10 1"/>
                <a:gd name="f40" fmla="*/ f32 f11 1"/>
                <a:gd name="f41" fmla="*/ f33 f10 1"/>
                <a:gd name="f42" fmla="*/ f34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39" y="f40"/>
                </a:cxn>
                <a:cxn ang="f30">
                  <a:pos x="f41" y="f42"/>
                </a:cxn>
                <a:cxn ang="f30">
                  <a:pos x="f39" y="f40"/>
                </a:cxn>
              </a:cxnLst>
              <a:rect l="f35" t="f38" r="f36" b="f37"/>
              <a:pathLst>
                <a:path w="2" h="3">
                  <a:moveTo>
                    <a:pt x="f5" y="f7"/>
                  </a:moveTo>
                  <a:cubicBezTo>
                    <a:pt x="f8" y="f6"/>
                    <a:pt x="f8" y="f8"/>
                    <a:pt x="f6" y="f5"/>
                  </a:cubicBezTo>
                  <a:cubicBezTo>
                    <a:pt x="f8" y="f8"/>
                    <a:pt x="f5" y="f6"/>
                    <a:pt x="f5" y="f7"/>
                  </a:cubicBezTo>
                  <a:close/>
                </a:path>
              </a:pathLst>
            </a:custGeom>
            <a:solidFill>
              <a:srgbClr val="A6A6A6">
                <a:alpha val="24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4" name="Freeform 31"/>
            <p:cNvSpPr/>
            <p:nvPr/>
          </p:nvSpPr>
          <p:spPr>
            <a:xfrm>
              <a:off x="685745" y="1095250"/>
              <a:ext cx="4517" cy="376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"/>
                <a:gd name="f7" fmla="val 1"/>
                <a:gd name="f8" fmla="val 2"/>
                <a:gd name="f9" fmla="+- 0 0 -90"/>
                <a:gd name="f10" fmla="*/ f3 1 3"/>
                <a:gd name="f11" fmla="*/ f4 1 3"/>
                <a:gd name="f12" fmla="+- f6 0 f5"/>
                <a:gd name="f13" fmla="*/ f9 f0 1"/>
                <a:gd name="f14" fmla="*/ f12 1 3"/>
                <a:gd name="f15" fmla="*/ 1 f12 1"/>
                <a:gd name="f16" fmla="*/ 2 f12 1"/>
                <a:gd name="f17" fmla="*/ 3 f12 1"/>
                <a:gd name="f18" fmla="*/ 0 f12 1"/>
                <a:gd name="f19" fmla="*/ f13 1 f2"/>
                <a:gd name="f20" fmla="*/ f15 1 3"/>
                <a:gd name="f21" fmla="*/ f16 1 3"/>
                <a:gd name="f22" fmla="*/ f17 1 3"/>
                <a:gd name="f23" fmla="*/ f18 1 3"/>
                <a:gd name="f24" fmla="*/ 0 1 f14"/>
                <a:gd name="f25" fmla="*/ f6 1 f14"/>
                <a:gd name="f26" fmla="+- f19 0 f1"/>
                <a:gd name="f27" fmla="*/ f20 1 f14"/>
                <a:gd name="f28" fmla="*/ f21 1 f14"/>
                <a:gd name="f29" fmla="*/ f22 1 f14"/>
                <a:gd name="f30" fmla="*/ f23 1 f14"/>
                <a:gd name="f31" fmla="*/ f24 f10 1"/>
                <a:gd name="f32" fmla="*/ f25 f10 1"/>
                <a:gd name="f33" fmla="*/ f25 f11 1"/>
                <a:gd name="f34" fmla="*/ f24 f11 1"/>
                <a:gd name="f35" fmla="*/ f27 f10 1"/>
                <a:gd name="f36" fmla="*/ f28 f11 1"/>
                <a:gd name="f37" fmla="*/ f29 f10 1"/>
                <a:gd name="f38" fmla="*/ f30 f11 1"/>
                <a:gd name="f39" fmla="*/ f30 f10 1"/>
                <a:gd name="f40" fmla="*/ f29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5" y="f36"/>
                </a:cxn>
                <a:cxn ang="f26">
                  <a:pos x="f37" y="f38"/>
                </a:cxn>
                <a:cxn ang="f26">
                  <a:pos x="f39" y="f40"/>
                </a:cxn>
                <a:cxn ang="f26">
                  <a:pos x="f35" y="f36"/>
                </a:cxn>
              </a:cxnLst>
              <a:rect l="f31" t="f34" r="f32" b="f33"/>
              <a:pathLst>
                <a:path w="3" h="3">
                  <a:moveTo>
                    <a:pt x="f7" y="f8"/>
                  </a:moveTo>
                  <a:cubicBezTo>
                    <a:pt x="f8" y="f8"/>
                    <a:pt x="f8" y="f7"/>
                    <a:pt x="f6" y="f5"/>
                  </a:cubicBezTo>
                  <a:cubicBezTo>
                    <a:pt x="f8" y="f7"/>
                    <a:pt x="f7" y="f8"/>
                    <a:pt x="f5" y="f6"/>
                  </a:cubicBezTo>
                  <a:lnTo>
                    <a:pt x="f7" y="f8"/>
                  </a:lnTo>
                  <a:close/>
                </a:path>
              </a:pathLst>
            </a:custGeom>
            <a:solidFill>
              <a:srgbClr val="A6A6A6">
                <a:alpha val="24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5" name="Freeform 32"/>
            <p:cNvSpPr/>
            <p:nvPr/>
          </p:nvSpPr>
          <p:spPr>
            <a:xfrm>
              <a:off x="959790" y="1376830"/>
              <a:ext cx="5266" cy="1129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"/>
                <a:gd name="f7" fmla="val 8"/>
                <a:gd name="f8" fmla="val 2"/>
                <a:gd name="f9" fmla="val 5"/>
                <a:gd name="f10" fmla="val 3"/>
                <a:gd name="f11" fmla="val 7"/>
                <a:gd name="f12" fmla="+- 0 0 -90"/>
                <a:gd name="f13" fmla="*/ f3 1 4"/>
                <a:gd name="f14" fmla="*/ f4 1 8"/>
                <a:gd name="f15" fmla="+- f7 0 f5"/>
                <a:gd name="f16" fmla="+- f6 0 f5"/>
                <a:gd name="f17" fmla="*/ f12 f0 1"/>
                <a:gd name="f18" fmla="*/ f15 1 8"/>
                <a:gd name="f19" fmla="*/ f16 1 4"/>
                <a:gd name="f20" fmla="*/ 0 f16 1"/>
                <a:gd name="f21" fmla="*/ 8 f15 1"/>
                <a:gd name="f22" fmla="*/ 4 f16 1"/>
                <a:gd name="f23" fmla="*/ 0 f15 1"/>
                <a:gd name="f24" fmla="*/ 7 f15 1"/>
                <a:gd name="f25" fmla="*/ f17 1 f2"/>
                <a:gd name="f26" fmla="*/ f20 1 4"/>
                <a:gd name="f27" fmla="*/ f21 1 8"/>
                <a:gd name="f28" fmla="*/ f22 1 4"/>
                <a:gd name="f29" fmla="*/ f23 1 8"/>
                <a:gd name="f30" fmla="*/ f24 1 8"/>
                <a:gd name="f31" fmla="*/ 0 1 f19"/>
                <a:gd name="f32" fmla="*/ f6 1 f19"/>
                <a:gd name="f33" fmla="*/ 0 1 f18"/>
                <a:gd name="f34" fmla="*/ f7 1 f18"/>
                <a:gd name="f35" fmla="+- f25 0 f1"/>
                <a:gd name="f36" fmla="*/ f26 1 f19"/>
                <a:gd name="f37" fmla="*/ f27 1 f18"/>
                <a:gd name="f38" fmla="*/ f28 1 f19"/>
                <a:gd name="f39" fmla="*/ f29 1 f18"/>
                <a:gd name="f40" fmla="*/ f30 1 f18"/>
                <a:gd name="f41" fmla="*/ f31 f13 1"/>
                <a:gd name="f42" fmla="*/ f32 f13 1"/>
                <a:gd name="f43" fmla="*/ f34 f14 1"/>
                <a:gd name="f44" fmla="*/ f33 f14 1"/>
                <a:gd name="f45" fmla="*/ f36 f13 1"/>
                <a:gd name="f46" fmla="*/ f37 f14 1"/>
                <a:gd name="f47" fmla="*/ f38 f13 1"/>
                <a:gd name="f48" fmla="*/ f39 f14 1"/>
                <a:gd name="f49" fmla="*/ f4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5" y="f46"/>
                </a:cxn>
                <a:cxn ang="f35">
                  <a:pos x="f47" y="f48"/>
                </a:cxn>
                <a:cxn ang="f35">
                  <a:pos x="f45" y="f49"/>
                </a:cxn>
                <a:cxn ang="f35">
                  <a:pos x="f45" y="f46"/>
                </a:cxn>
              </a:cxnLst>
              <a:rect l="f41" t="f44" r="f42" b="f43"/>
              <a:pathLst>
                <a:path w="4" h="8">
                  <a:moveTo>
                    <a:pt x="f5" y="f7"/>
                  </a:moveTo>
                  <a:cubicBezTo>
                    <a:pt x="f8" y="f9"/>
                    <a:pt x="f10" y="f10"/>
                    <a:pt x="f6" y="f5"/>
                  </a:cubicBezTo>
                  <a:cubicBezTo>
                    <a:pt x="f10" y="f10"/>
                    <a:pt x="f8" y="f9"/>
                    <a:pt x="f5" y="f11"/>
                  </a:cubicBezTo>
                  <a:lnTo>
                    <a:pt x="f5" y="f7"/>
                  </a:lnTo>
                  <a:close/>
                </a:path>
              </a:pathLst>
            </a:custGeom>
            <a:solidFill>
              <a:srgbClr val="A6A6A6">
                <a:alpha val="24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6" name="Freeform 33"/>
            <p:cNvSpPr/>
            <p:nvPr/>
          </p:nvSpPr>
          <p:spPr>
            <a:xfrm>
              <a:off x="-3145" y="-3950"/>
              <a:ext cx="1462089" cy="1488442"/>
            </a:xfrm>
            <a:custGeom>
              <a:avLst/>
              <a:gdLst>
                <a:gd name="f0" fmla="val 10800000"/>
                <a:gd name="f1" fmla="val 5400000"/>
                <a:gd name="f2" fmla="val 360"/>
                <a:gd name="f3" fmla="val 180"/>
                <a:gd name="f4" fmla="val w"/>
                <a:gd name="f5" fmla="val h"/>
                <a:gd name="f6" fmla="val 0"/>
                <a:gd name="f7" fmla="val 1031"/>
                <a:gd name="f8" fmla="val 1051"/>
                <a:gd name="f9" fmla="val 1030"/>
                <a:gd name="f10" fmla="val 661"/>
                <a:gd name="f11" fmla="val 1029"/>
                <a:gd name="f12" fmla="val 659"/>
                <a:gd name="f13" fmla="val 939"/>
                <a:gd name="f14" fmla="val 550"/>
                <a:gd name="f15" fmla="val 918"/>
                <a:gd name="f16" fmla="val 526"/>
                <a:gd name="f17" fmla="val 897"/>
                <a:gd name="f18" fmla="val 502"/>
                <a:gd name="f19" fmla="val 862"/>
                <a:gd name="f20" fmla="val 483"/>
                <a:gd name="f21" fmla="val 785"/>
                <a:gd name="f22" fmla="val 443"/>
                <a:gd name="f23" fmla="val 708"/>
                <a:gd name="f24" fmla="val 403"/>
                <a:gd name="f25" fmla="val 527"/>
                <a:gd name="f26" fmla="val 350"/>
                <a:gd name="f27" fmla="val 528"/>
                <a:gd name="f28" fmla="val 351"/>
                <a:gd name="f29" fmla="val 524"/>
                <a:gd name="f30" fmla="val 346"/>
                <a:gd name="f31" fmla="val 520"/>
                <a:gd name="f32" fmla="val 340"/>
                <a:gd name="f33" fmla="val 516"/>
                <a:gd name="f34" fmla="val 335"/>
                <a:gd name="f35" fmla="val 522"/>
                <a:gd name="f36" fmla="val 337"/>
                <a:gd name="f37" fmla="val 578"/>
                <a:gd name="f38" fmla="val 359"/>
                <a:gd name="f39" fmla="val 617"/>
                <a:gd name="f40" fmla="val 372"/>
                <a:gd name="f41" fmla="val 658"/>
                <a:gd name="f42" fmla="val 386"/>
                <a:gd name="f43" fmla="val 768"/>
                <a:gd name="f44" fmla="val 416"/>
                <a:gd name="f45" fmla="val 799"/>
                <a:gd name="f46" fmla="val 430"/>
                <a:gd name="f47" fmla="val 831"/>
                <a:gd name="f48" fmla="val 444"/>
                <a:gd name="f49" fmla="val 868"/>
                <a:gd name="f50" fmla="val 463"/>
                <a:gd name="f51" fmla="val 898"/>
                <a:gd name="f52" fmla="val 488"/>
                <a:gd name="f53" fmla="val 928"/>
                <a:gd name="f54" fmla="val 512"/>
                <a:gd name="f55" fmla="val 1022"/>
                <a:gd name="f56" fmla="val 615"/>
                <a:gd name="f57" fmla="val 974"/>
                <a:gd name="f58" fmla="val 554"/>
                <a:gd name="f59" fmla="val 927"/>
                <a:gd name="f60" fmla="val 505"/>
                <a:gd name="f61" fmla="val 913"/>
                <a:gd name="f62" fmla="val 490"/>
                <a:gd name="f63" fmla="val 899"/>
                <a:gd name="f64" fmla="val 477"/>
                <a:gd name="f65" fmla="val 887"/>
                <a:gd name="f66" fmla="val 467"/>
                <a:gd name="f67" fmla="val 892"/>
                <a:gd name="f68" fmla="val 470"/>
                <a:gd name="f69" fmla="val 474"/>
                <a:gd name="f70" fmla="val 901"/>
                <a:gd name="f71" fmla="val 478"/>
                <a:gd name="f72" fmla="val 931"/>
                <a:gd name="f73" fmla="val 1025"/>
                <a:gd name="f74" fmla="val 605"/>
                <a:gd name="f75" fmla="val 977"/>
                <a:gd name="f76" fmla="val 544"/>
                <a:gd name="f77" fmla="val 930"/>
                <a:gd name="f78" fmla="val 495"/>
                <a:gd name="f79" fmla="val 900"/>
                <a:gd name="f80" fmla="val 867"/>
                <a:gd name="f81" fmla="val 438"/>
                <a:gd name="f82" fmla="val 859"/>
                <a:gd name="f83" fmla="val 432"/>
                <a:gd name="f84" fmla="val 837"/>
                <a:gd name="f85" fmla="val 417"/>
                <a:gd name="f86" fmla="val 764"/>
                <a:gd name="f87" fmla="val 378"/>
                <a:gd name="f88" fmla="val 682"/>
                <a:gd name="f89" fmla="val 354"/>
                <a:gd name="f90" fmla="val 331"/>
                <a:gd name="f91" fmla="val 510"/>
                <a:gd name="f92" fmla="val 314"/>
                <a:gd name="f93" fmla="val 498"/>
                <a:gd name="f94" fmla="val 312"/>
                <a:gd name="f95" fmla="val 491"/>
                <a:gd name="f96" fmla="val 305"/>
                <a:gd name="f97" fmla="val 485"/>
                <a:gd name="f98" fmla="val 297"/>
                <a:gd name="f99" fmla="val 479"/>
                <a:gd name="f100" fmla="val 290"/>
                <a:gd name="f101" fmla="val 481"/>
                <a:gd name="f102" fmla="val 291"/>
                <a:gd name="f103" fmla="val 486"/>
                <a:gd name="f104" fmla="val 292"/>
                <a:gd name="f105" fmla="val 497"/>
                <a:gd name="f106" fmla="val 295"/>
                <a:gd name="f107" fmla="val 515"/>
                <a:gd name="f108" fmla="val 304"/>
                <a:gd name="f109" fmla="val 555"/>
                <a:gd name="f110" fmla="val 309"/>
                <a:gd name="f111" fmla="val 595"/>
                <a:gd name="f112" fmla="val 313"/>
                <a:gd name="f113" fmla="val 738"/>
                <a:gd name="f114" fmla="val 801"/>
                <a:gd name="f115" fmla="val 352"/>
                <a:gd name="f116" fmla="val 996"/>
                <a:gd name="f117" fmla="val 448"/>
                <a:gd name="f118" fmla="val 1011"/>
                <a:gd name="f119" fmla="val 457"/>
                <a:gd name="f120" fmla="val 1004"/>
                <a:gd name="f121" fmla="val 452"/>
                <a:gd name="f122" fmla="val 964"/>
                <a:gd name="f123" fmla="val 424"/>
                <a:gd name="f124" fmla="val 923"/>
                <a:gd name="f125" fmla="val 397"/>
                <a:gd name="f126" fmla="val 968"/>
                <a:gd name="f127" fmla="val 421"/>
                <a:gd name="f128" fmla="val 1007"/>
                <a:gd name="f129" fmla="val 442"/>
                <a:gd name="f130" fmla="val 1014"/>
                <a:gd name="f131" fmla="val 447"/>
                <a:gd name="f132" fmla="val 1000"/>
                <a:gd name="f133" fmla="val 876"/>
                <a:gd name="f134" fmla="val 796"/>
                <a:gd name="f135" fmla="val 320"/>
                <a:gd name="f136" fmla="val 668"/>
                <a:gd name="f137" fmla="val 285"/>
                <a:gd name="f138" fmla="val 607"/>
                <a:gd name="f139" fmla="val 280"/>
                <a:gd name="f140" fmla="val 546"/>
                <a:gd name="f141" fmla="val 274"/>
                <a:gd name="f142" fmla="val 267"/>
                <a:gd name="f143" fmla="val 473"/>
                <a:gd name="f144" fmla="val 468"/>
                <a:gd name="f145" fmla="val 268"/>
                <a:gd name="f146" fmla="val 464"/>
                <a:gd name="f147" fmla="val 269"/>
                <a:gd name="f148" fmla="val 461"/>
                <a:gd name="f149" fmla="val 270"/>
                <a:gd name="f150" fmla="val 451"/>
                <a:gd name="f151" fmla="val 260"/>
                <a:gd name="f152" fmla="val 250"/>
                <a:gd name="f153" fmla="val 241"/>
                <a:gd name="f154" fmla="val 453"/>
                <a:gd name="f155" fmla="val 244"/>
                <a:gd name="f156" fmla="val 513"/>
                <a:gd name="f157" fmla="val 253"/>
                <a:gd name="f158" fmla="val 252"/>
                <a:gd name="f159" fmla="val 585"/>
                <a:gd name="f160" fmla="val 752"/>
                <a:gd name="f161" fmla="val 811"/>
                <a:gd name="f162" fmla="val 262"/>
                <a:gd name="f163" fmla="val 870"/>
                <a:gd name="f164" fmla="val 283"/>
                <a:gd name="f165" fmla="val 983"/>
                <a:gd name="f166" fmla="val 345"/>
                <a:gd name="f167" fmla="val 894"/>
                <a:gd name="f168" fmla="val 288"/>
                <a:gd name="f169" fmla="val 942"/>
                <a:gd name="f170" fmla="val 311"/>
                <a:gd name="f171" fmla="val 986"/>
                <a:gd name="f172" fmla="val 878"/>
                <a:gd name="f173" fmla="val 259"/>
                <a:gd name="f174" fmla="val 829"/>
                <a:gd name="f175" fmla="val 243"/>
                <a:gd name="f176" fmla="val 780"/>
                <a:gd name="f177" fmla="val 226"/>
                <a:gd name="f178" fmla="val 697"/>
                <a:gd name="f179" fmla="val 210"/>
                <a:gd name="f180" fmla="val 620"/>
                <a:gd name="f181" fmla="val 213"/>
                <a:gd name="f182" fmla="val 542"/>
                <a:gd name="f183" fmla="val 216"/>
                <a:gd name="f184" fmla="val 413"/>
                <a:gd name="f185" fmla="val 221"/>
                <a:gd name="f186" fmla="val 411"/>
                <a:gd name="f187" fmla="val 222"/>
                <a:gd name="f188" fmla="val 404"/>
                <a:gd name="f189" fmla="val 215"/>
                <a:gd name="f190" fmla="val 396"/>
                <a:gd name="f191" fmla="val 208"/>
                <a:gd name="f192" fmla="val 388"/>
                <a:gd name="f193" fmla="val 202"/>
                <a:gd name="f194" fmla="val 393"/>
                <a:gd name="f195" fmla="val 203"/>
                <a:gd name="f196" fmla="val 197"/>
                <a:gd name="f197" fmla="val 190"/>
                <a:gd name="f198" fmla="val 684"/>
                <a:gd name="f199" fmla="val 156"/>
                <a:gd name="f200" fmla="val 744"/>
                <a:gd name="f201" fmla="val 167"/>
                <a:gd name="f202" fmla="val 803"/>
                <a:gd name="f203" fmla="val 179"/>
                <a:gd name="f204" fmla="val 925"/>
                <a:gd name="f205" fmla="val 227"/>
                <a:gd name="f206" fmla="val 205"/>
                <a:gd name="f207" fmla="val 842"/>
                <a:gd name="f208" fmla="val 185"/>
                <a:gd name="f209" fmla="val 888"/>
                <a:gd name="f210" fmla="val 201"/>
                <a:gd name="f211" fmla="val 929"/>
                <a:gd name="f212" fmla="val 217"/>
                <a:gd name="f213" fmla="val 808"/>
                <a:gd name="f214" fmla="val 150"/>
                <a:gd name="f215" fmla="val 745"/>
                <a:gd name="f216" fmla="val 140"/>
                <a:gd name="f217" fmla="val 681"/>
                <a:gd name="f218" fmla="val 130"/>
                <a:gd name="f219" fmla="val 535"/>
                <a:gd name="f220" fmla="val 146"/>
                <a:gd name="f221" fmla="val 471"/>
                <a:gd name="f222" fmla="val 161"/>
                <a:gd name="f223" fmla="val 407"/>
                <a:gd name="f224" fmla="val 176"/>
                <a:gd name="f225" fmla="val 366"/>
                <a:gd name="f226" fmla="val 186"/>
                <a:gd name="f227" fmla="val 356"/>
                <a:gd name="f228" fmla="val 347"/>
                <a:gd name="f229" fmla="val 173"/>
                <a:gd name="f230" fmla="val 166"/>
                <a:gd name="f231" fmla="val 368"/>
                <a:gd name="f232" fmla="val 164"/>
                <a:gd name="f233" fmla="val 446"/>
                <a:gd name="f234" fmla="val 158"/>
                <a:gd name="f235" fmla="val 509"/>
                <a:gd name="f236" fmla="val 666"/>
                <a:gd name="f237" fmla="val 96"/>
                <a:gd name="f238" fmla="val 726"/>
                <a:gd name="f239" fmla="val 100"/>
                <a:gd name="f240" fmla="val 747"/>
                <a:gd name="f241" fmla="val 101"/>
                <a:gd name="f242" fmla="val 774"/>
                <a:gd name="f243" fmla="val 99"/>
                <a:gd name="f244" fmla="val 802"/>
                <a:gd name="f245" fmla="val 855"/>
                <a:gd name="f246" fmla="val 106"/>
                <a:gd name="f247" fmla="val 909"/>
                <a:gd name="f248" fmla="val 115"/>
                <a:gd name="f249" fmla="val 839"/>
                <a:gd name="f250" fmla="val 90"/>
                <a:gd name="f251" fmla="val 792"/>
                <a:gd name="f252" fmla="val 805"/>
                <a:gd name="f253" fmla="val 91"/>
                <a:gd name="f254" fmla="val 105"/>
                <a:gd name="f255" fmla="val 725"/>
                <a:gd name="f256" fmla="val 64"/>
                <a:gd name="f257" fmla="val 649"/>
                <a:gd name="f258" fmla="val 75"/>
                <a:gd name="f259" fmla="val 573"/>
                <a:gd name="f260" fmla="val 86"/>
                <a:gd name="f261" fmla="val 107"/>
                <a:gd name="f262" fmla="val 402"/>
                <a:gd name="f263" fmla="val 123"/>
                <a:gd name="f264" fmla="val 363"/>
                <a:gd name="f265" fmla="val 138"/>
                <a:gd name="f266" fmla="val 326"/>
                <a:gd name="f267" fmla="val 152"/>
                <a:gd name="f268" fmla="val 319"/>
                <a:gd name="f269" fmla="val 154"/>
                <a:gd name="f270" fmla="val 315"/>
                <a:gd name="f271" fmla="val 149"/>
                <a:gd name="f272" fmla="val 307"/>
                <a:gd name="f273" fmla="val 147"/>
                <a:gd name="f274" fmla="val 303"/>
                <a:gd name="f275" fmla="val 144"/>
                <a:gd name="f276" fmla="val 298"/>
                <a:gd name="f277" fmla="val 141"/>
                <a:gd name="f278" fmla="val 294"/>
                <a:gd name="f279" fmla="val 289"/>
                <a:gd name="f280" fmla="val 135"/>
                <a:gd name="f281" fmla="val 284"/>
                <a:gd name="f282" fmla="val 132"/>
                <a:gd name="f283" fmla="val 279"/>
                <a:gd name="f284" fmla="val 129"/>
                <a:gd name="f285" fmla="val 278"/>
                <a:gd name="f286" fmla="val 128"/>
                <a:gd name="f287" fmla="val 39"/>
                <a:gd name="f288" fmla="val 8"/>
                <a:gd name="f289" fmla="val 4"/>
                <a:gd name="f290" fmla="val 21"/>
                <a:gd name="f291" fmla="val 14"/>
                <a:gd name="f292" fmla="val 50"/>
                <a:gd name="f293" fmla="val 26"/>
                <a:gd name="f294" fmla="val 22"/>
                <a:gd name="f295" fmla="val 15"/>
                <a:gd name="f296" fmla="val 5"/>
                <a:gd name="f297" fmla="val 10"/>
                <a:gd name="f298" fmla="val 17"/>
                <a:gd name="f299" fmla="val 69"/>
                <a:gd name="f300" fmla="val 142"/>
                <a:gd name="f301" fmla="val 194"/>
                <a:gd name="f302" fmla="val 334"/>
                <a:gd name="f303" fmla="val 330"/>
                <a:gd name="f304" fmla="val 237"/>
                <a:gd name="f305" fmla="val 286"/>
                <a:gd name="f306" fmla="val 308"/>
                <a:gd name="f307" fmla="val 338"/>
                <a:gd name="f308" fmla="val 342"/>
                <a:gd name="f309" fmla="val 306"/>
                <a:gd name="f310" fmla="val 349"/>
                <a:gd name="f311" fmla="val 408"/>
                <a:gd name="f312" fmla="val 256"/>
                <a:gd name="f313" fmla="val 462"/>
                <a:gd name="f314" fmla="val 229"/>
                <a:gd name="f315" fmla="val 231"/>
                <a:gd name="f316" fmla="val 233"/>
                <a:gd name="f317" fmla="val 508"/>
                <a:gd name="f318" fmla="val 230"/>
                <a:gd name="f319" fmla="val 514"/>
                <a:gd name="f320" fmla="val 223"/>
                <a:gd name="f321" fmla="val 239"/>
                <a:gd name="f322" fmla="val 248"/>
                <a:gd name="f323" fmla="val 258"/>
                <a:gd name="f324" fmla="val 482"/>
                <a:gd name="f325" fmla="val 454"/>
                <a:gd name="f326" fmla="val 429"/>
                <a:gd name="f327" fmla="val 401"/>
                <a:gd name="f328" fmla="val 373"/>
                <a:gd name="f329" fmla="val 327"/>
                <a:gd name="f330" fmla="val 339"/>
                <a:gd name="f331" fmla="val 321"/>
                <a:gd name="f332" fmla="val 265"/>
                <a:gd name="f333" fmla="val 370"/>
                <a:gd name="f334" fmla="val 380"/>
                <a:gd name="f335" fmla="val 225"/>
                <a:gd name="f336" fmla="val 228"/>
                <a:gd name="f337" fmla="val 242"/>
                <a:gd name="f338" fmla="val 376"/>
                <a:gd name="f339" fmla="val 257"/>
                <a:gd name="f340" fmla="val 272"/>
                <a:gd name="f341" fmla="val 367"/>
                <a:gd name="f342" fmla="val 385"/>
                <a:gd name="f343" fmla="val 398"/>
                <a:gd name="f344" fmla="val 410"/>
                <a:gd name="f345" fmla="val 423"/>
                <a:gd name="f346" fmla="val 425"/>
                <a:gd name="f347" fmla="val 336"/>
                <a:gd name="f348" fmla="val 428"/>
                <a:gd name="f349" fmla="val 433"/>
                <a:gd name="f350" fmla="val 322"/>
                <a:gd name="f351" fmla="val 271"/>
                <a:gd name="f352" fmla="val 569"/>
                <a:gd name="f353" fmla="val 251"/>
                <a:gd name="f354" fmla="val 616"/>
                <a:gd name="f355" fmla="val 614"/>
                <a:gd name="f356" fmla="val 254"/>
                <a:gd name="f357" fmla="val 612"/>
                <a:gd name="f358" fmla="val 249"/>
                <a:gd name="f359" fmla="val 622"/>
                <a:gd name="f360" fmla="val 247"/>
                <a:gd name="f361" fmla="val 627"/>
                <a:gd name="f362" fmla="val 613"/>
                <a:gd name="f363" fmla="val 598"/>
                <a:gd name="f364" fmla="val 281"/>
                <a:gd name="f365" fmla="val 583"/>
                <a:gd name="f366" fmla="val 565"/>
                <a:gd name="f367" fmla="val 543"/>
                <a:gd name="f368" fmla="val 317"/>
                <a:gd name="f369" fmla="val 523"/>
                <a:gd name="f370" fmla="val 455"/>
                <a:gd name="f371" fmla="val 365"/>
                <a:gd name="f372" fmla="val 419"/>
                <a:gd name="f373" fmla="val 406"/>
                <a:gd name="f374" fmla="val 375"/>
                <a:gd name="f375" fmla="val 394"/>
                <a:gd name="f376" fmla="val 379"/>
                <a:gd name="f377" fmla="val 382"/>
                <a:gd name="f378" fmla="val 381"/>
                <a:gd name="f379" fmla="val 383"/>
                <a:gd name="f380" fmla="val 369"/>
                <a:gd name="f381" fmla="val 362"/>
                <a:gd name="f382" fmla="val 392"/>
                <a:gd name="f383" fmla="val 332"/>
                <a:gd name="f384" fmla="val 300"/>
                <a:gd name="f385" fmla="val 427"/>
                <a:gd name="f386" fmla="val 266"/>
                <a:gd name="f387" fmla="val 426"/>
                <a:gd name="f388" fmla="val 264"/>
                <a:gd name="f389" fmla="val 263"/>
                <a:gd name="f390" fmla="val 287"/>
                <a:gd name="f391" fmla="val 420"/>
                <a:gd name="f392" fmla="val 415"/>
                <a:gd name="f393" fmla="val 409"/>
                <a:gd name="f394" fmla="val 387"/>
                <a:gd name="f395" fmla="val 405"/>
                <a:gd name="f396" fmla="val 437"/>
                <a:gd name="f397" fmla="val 450"/>
                <a:gd name="f398" fmla="val 511"/>
                <a:gd name="f399" fmla="val 536"/>
                <a:gd name="f400" fmla="val 570"/>
                <a:gd name="f401" fmla="val 323"/>
                <a:gd name="f402" fmla="val 604"/>
                <a:gd name="f403" fmla="val 637"/>
                <a:gd name="f404" fmla="val 633"/>
                <a:gd name="f405" fmla="val 629"/>
                <a:gd name="f406" fmla="val 625"/>
                <a:gd name="f407" fmla="val 310"/>
                <a:gd name="f408" fmla="val 640"/>
                <a:gd name="f409" fmla="val 302"/>
                <a:gd name="f410" fmla="val 647"/>
                <a:gd name="f411" fmla="val 631"/>
                <a:gd name="f412" fmla="val 324"/>
                <a:gd name="f413" fmla="val 599"/>
                <a:gd name="f414" fmla="val 592"/>
                <a:gd name="f415" fmla="val 567"/>
                <a:gd name="f416" fmla="val 561"/>
                <a:gd name="f417" fmla="val 493"/>
                <a:gd name="f418" fmla="val 476"/>
                <a:gd name="f419" fmla="val 459"/>
                <a:gd name="f420" fmla="val 449"/>
                <a:gd name="f421" fmla="val 418"/>
                <a:gd name="f422" fmla="val 434"/>
                <a:gd name="f423" fmla="val 371"/>
                <a:gd name="f424" fmla="val 348"/>
                <a:gd name="f425" fmla="val 344"/>
                <a:gd name="f426" fmla="val 439"/>
                <a:gd name="f427" fmla="val 435"/>
                <a:gd name="f428" fmla="val 275"/>
                <a:gd name="f429" fmla="val 458"/>
                <a:gd name="f430" fmla="val 466"/>
                <a:gd name="f431" fmla="val 460"/>
                <a:gd name="f432" fmla="val 355"/>
                <a:gd name="f433" fmla="val 501"/>
                <a:gd name="f434" fmla="val 431"/>
                <a:gd name="f435" fmla="val 507"/>
                <a:gd name="f436" fmla="val 521"/>
                <a:gd name="f437" fmla="val 531"/>
                <a:gd name="f438" fmla="val 541"/>
                <a:gd name="f439" fmla="val 552"/>
                <a:gd name="f440" fmla="val 414"/>
                <a:gd name="f441" fmla="val 558"/>
                <a:gd name="f442" fmla="val 412"/>
                <a:gd name="f443" fmla="val 571"/>
                <a:gd name="f444" fmla="val 580"/>
                <a:gd name="f445" fmla="val 400"/>
                <a:gd name="f446" fmla="val 588"/>
                <a:gd name="f447" fmla="val 395"/>
                <a:gd name="f448" fmla="val 596"/>
                <a:gd name="f449" fmla="val 644"/>
                <a:gd name="f450" fmla="val 669"/>
                <a:gd name="f451" fmla="val 353"/>
                <a:gd name="f452" fmla="val 665"/>
                <a:gd name="f453" fmla="val 358"/>
                <a:gd name="f454" fmla="val 361"/>
                <a:gd name="f455" fmla="val 357"/>
                <a:gd name="f456" fmla="val 672"/>
                <a:gd name="f457" fmla="val 679"/>
                <a:gd name="f458" fmla="val 678"/>
                <a:gd name="f459" fmla="val 377"/>
                <a:gd name="f460" fmla="val 646"/>
                <a:gd name="f461" fmla="val 611"/>
                <a:gd name="f462" fmla="val 575"/>
                <a:gd name="f463" fmla="val 440"/>
                <a:gd name="f464" fmla="val 533"/>
                <a:gd name="f465" fmla="val 500"/>
                <a:gd name="f466" fmla="val 475"/>
                <a:gd name="f467" fmla="val 391"/>
                <a:gd name="f468" fmla="val 328"/>
                <a:gd name="f469" fmla="val 325"/>
                <a:gd name="f470" fmla="val 503"/>
                <a:gd name="f471" fmla="val 484"/>
                <a:gd name="f472" fmla="val 487"/>
                <a:gd name="f473" fmla="val 489"/>
                <a:gd name="f474" fmla="val 530"/>
                <a:gd name="f475" fmla="val 532"/>
                <a:gd name="f476" fmla="val 480"/>
                <a:gd name="f477" fmla="val 534"/>
                <a:gd name="f478" fmla="val 537"/>
                <a:gd name="f479" fmla="val 540"/>
                <a:gd name="f480" fmla="val 551"/>
                <a:gd name="f481" fmla="val 472"/>
                <a:gd name="f482" fmla="val 560"/>
                <a:gd name="f483" fmla="val 469"/>
                <a:gd name="f484" fmla="val 572"/>
                <a:gd name="f485" fmla="val 574"/>
                <a:gd name="f486" fmla="val 576"/>
                <a:gd name="f487" fmla="val 586"/>
                <a:gd name="f488" fmla="val 606"/>
                <a:gd name="f489" fmla="val 636"/>
                <a:gd name="f490" fmla="val 693"/>
                <a:gd name="f491" fmla="val 689"/>
                <a:gd name="f492" fmla="val 686"/>
                <a:gd name="f493" fmla="val 683"/>
                <a:gd name="f494" fmla="val 696"/>
                <a:gd name="f495" fmla="val 703"/>
                <a:gd name="f496" fmla="val 518"/>
                <a:gd name="f497" fmla="val 519"/>
                <a:gd name="f498" fmla="val 436"/>
                <a:gd name="f499" fmla="val 517"/>
                <a:gd name="f500" fmla="val 364"/>
                <a:gd name="f501" fmla="val 374"/>
                <a:gd name="f502" fmla="val 384"/>
                <a:gd name="f503" fmla="val 390"/>
                <a:gd name="f504" fmla="val 549"/>
                <a:gd name="f505" fmla="val 562"/>
                <a:gd name="f506" fmla="val 587"/>
                <a:gd name="f507" fmla="val 602"/>
                <a:gd name="f508" fmla="val 610"/>
                <a:gd name="f509" fmla="val 652"/>
                <a:gd name="f510" fmla="val 704"/>
                <a:gd name="f511" fmla="val 715"/>
                <a:gd name="f512" fmla="val 736"/>
                <a:gd name="f513" fmla="val 732"/>
                <a:gd name="f514" fmla="val 727"/>
                <a:gd name="f515" fmla="val 723"/>
                <a:gd name="f516" fmla="val 731"/>
                <a:gd name="f517" fmla="val 746"/>
                <a:gd name="f518" fmla="val 699"/>
                <a:gd name="f519" fmla="val 643"/>
                <a:gd name="f520" fmla="val 582"/>
                <a:gd name="f521" fmla="val 553"/>
                <a:gd name="f522" fmla="val 465"/>
                <a:gd name="f523" fmla="val 548"/>
                <a:gd name="f524" fmla="val 557"/>
                <a:gd name="f525" fmla="val 564"/>
                <a:gd name="f526" fmla="val 568"/>
                <a:gd name="f527" fmla="val 547"/>
                <a:gd name="f528" fmla="val 559"/>
                <a:gd name="f529" fmla="val 556"/>
                <a:gd name="f530" fmla="val 590"/>
                <a:gd name="f531" fmla="val 597"/>
                <a:gd name="f532" fmla="val 603"/>
                <a:gd name="f533" fmla="val 545"/>
                <a:gd name="f534" fmla="val 630"/>
                <a:gd name="f535" fmla="val 653"/>
                <a:gd name="f536" fmla="val 677"/>
                <a:gd name="f537" fmla="val 700"/>
                <a:gd name="f538" fmla="val 702"/>
                <a:gd name="f539" fmla="val 706"/>
                <a:gd name="f540" fmla="val 724"/>
                <a:gd name="f541" fmla="val 496"/>
                <a:gd name="f542" fmla="val 761"/>
                <a:gd name="f543" fmla="val 776"/>
                <a:gd name="f544" fmla="val 492"/>
                <a:gd name="f545" fmla="val 771"/>
                <a:gd name="f546" fmla="val 769"/>
                <a:gd name="f547" fmla="val 775"/>
                <a:gd name="f548" fmla="val 786"/>
                <a:gd name="f549" fmla="val 749"/>
                <a:gd name="f550" fmla="val 711"/>
                <a:gd name="f551" fmla="val 664"/>
                <a:gd name="f552" fmla="val 655"/>
                <a:gd name="f553" fmla="val 581"/>
                <a:gd name="f554" fmla="val 594"/>
                <a:gd name="f555" fmla="val 600"/>
                <a:gd name="f556" fmla="val 591"/>
                <a:gd name="f557" fmla="val 584"/>
                <a:gd name="f558" fmla="val 648"/>
                <a:gd name="f559" fmla="val 690"/>
                <a:gd name="f560" fmla="val 735"/>
                <a:gd name="f561" fmla="val 741"/>
                <a:gd name="f562" fmla="val 762"/>
                <a:gd name="f563" fmla="val 783"/>
                <a:gd name="f564" fmla="val 818"/>
                <a:gd name="f565" fmla="val 833"/>
                <a:gd name="f566" fmla="val 848"/>
                <a:gd name="f567" fmla="val 844"/>
                <a:gd name="f568" fmla="val 845"/>
                <a:gd name="f569" fmla="val 851"/>
                <a:gd name="f570" fmla="val 857"/>
                <a:gd name="f571" fmla="val 849"/>
                <a:gd name="f572" fmla="val 843"/>
                <a:gd name="f573" fmla="val 835"/>
                <a:gd name="f574" fmla="val 823"/>
                <a:gd name="f575" fmla="val 816"/>
                <a:gd name="f576" fmla="val 784"/>
                <a:gd name="f577" fmla="val 713"/>
                <a:gd name="f578" fmla="val 698"/>
                <a:gd name="f579" fmla="val 609"/>
                <a:gd name="f580" fmla="val 566"/>
                <a:gd name="f581" fmla="val 608"/>
                <a:gd name="f582" fmla="val 623"/>
                <a:gd name="f583" fmla="val 628"/>
                <a:gd name="f584" fmla="val 538"/>
                <a:gd name="f585" fmla="val 621"/>
                <a:gd name="f586" fmla="val 634"/>
                <a:gd name="f587" fmla="val 778"/>
                <a:gd name="f588" fmla="val 787"/>
                <a:gd name="f589" fmla="val 589"/>
                <a:gd name="f590" fmla="val 797"/>
                <a:gd name="f591" fmla="val 798"/>
                <a:gd name="f592" fmla="val 806"/>
                <a:gd name="f593" fmla="val 810"/>
                <a:gd name="f594" fmla="val 815"/>
                <a:gd name="f595" fmla="val 577"/>
                <a:gd name="f596" fmla="val 820"/>
                <a:gd name="f597" fmla="val 825"/>
                <a:gd name="f598" fmla="val 861"/>
                <a:gd name="f599" fmla="val 860"/>
                <a:gd name="f600" fmla="val 856"/>
                <a:gd name="f601" fmla="val 866"/>
                <a:gd name="f602" fmla="val 872"/>
                <a:gd name="f603" fmla="val 871"/>
                <a:gd name="f604" fmla="val 795"/>
                <a:gd name="f605" fmla="val 779"/>
                <a:gd name="f606" fmla="val 766"/>
                <a:gd name="f607" fmla="val 756"/>
                <a:gd name="f608" fmla="val 729"/>
                <a:gd name="f609" fmla="val 671"/>
                <a:gd name="f610" fmla="val 635"/>
                <a:gd name="f611" fmla="val 650"/>
                <a:gd name="f612" fmla="val 638"/>
                <a:gd name="f613" fmla="val 639"/>
                <a:gd name="f614" fmla="val 618"/>
                <a:gd name="f615" fmla="val 657"/>
                <a:gd name="f616" fmla="val 656"/>
                <a:gd name="f617" fmla="val 654"/>
                <a:gd name="f618" fmla="val 593"/>
                <a:gd name="f619" fmla="val 667"/>
                <a:gd name="f620" fmla="val 674"/>
                <a:gd name="f621" fmla="val 645"/>
                <a:gd name="f622" fmla="val 680"/>
                <a:gd name="f623" fmla="val 642"/>
                <a:gd name="f624" fmla="val 707"/>
                <a:gd name="f625" fmla="val 641"/>
                <a:gd name="f626" fmla="val 717"/>
                <a:gd name="f627" fmla="val 743"/>
                <a:gd name="f628" fmla="val 748"/>
                <a:gd name="f629" fmla="val 753"/>
                <a:gd name="f630" fmla="val 758"/>
                <a:gd name="f631" fmla="val 773"/>
                <a:gd name="f632" fmla="val 632"/>
                <a:gd name="f633" fmla="val 782"/>
                <a:gd name="f634" fmla="val 619"/>
                <a:gd name="f635" fmla="val 853"/>
                <a:gd name="f636" fmla="val 885"/>
                <a:gd name="f637" fmla="val 886"/>
                <a:gd name="f638" fmla="val 883"/>
                <a:gd name="f639" fmla="val 879"/>
                <a:gd name="f640" fmla="val 875"/>
                <a:gd name="f641" fmla="val 882"/>
                <a:gd name="f642" fmla="val 889"/>
                <a:gd name="f643" fmla="val 895"/>
                <a:gd name="f644" fmla="val 896"/>
                <a:gd name="f645" fmla="val 863"/>
                <a:gd name="f646" fmla="val 814"/>
                <a:gd name="f647" fmla="val 765"/>
                <a:gd name="f648" fmla="val 692"/>
                <a:gd name="f649" fmla="val 685"/>
                <a:gd name="f650" fmla="val 663"/>
                <a:gd name="f651" fmla="val 660"/>
                <a:gd name="f652" fmla="val 662"/>
                <a:gd name="f653" fmla="val 709"/>
                <a:gd name="f654" fmla="val 673"/>
                <a:gd name="f655" fmla="val 733"/>
                <a:gd name="f656" fmla="val 739"/>
                <a:gd name="f657" fmla="val 759"/>
                <a:gd name="f658" fmla="val 772"/>
                <a:gd name="f659" fmla="val 824"/>
                <a:gd name="f660" fmla="val 874"/>
                <a:gd name="f661" fmla="val 908"/>
                <a:gd name="f662" fmla="val 919"/>
                <a:gd name="f663" fmla="val 920"/>
                <a:gd name="f664" fmla="val 921"/>
                <a:gd name="f665" fmla="val 922"/>
                <a:gd name="f666" fmla="val 915"/>
                <a:gd name="f667" fmla="val 907"/>
                <a:gd name="f668" fmla="val 893"/>
                <a:gd name="f669" fmla="val 877"/>
                <a:gd name="f670" fmla="val 865"/>
                <a:gd name="f671" fmla="val 846"/>
                <a:gd name="f672" fmla="val 791"/>
                <a:gd name="f673" fmla="val 781"/>
                <a:gd name="f674" fmla="val 670"/>
                <a:gd name="f675" fmla="val 904"/>
                <a:gd name="f676" fmla="val 933"/>
                <a:gd name="f677" fmla="val 945"/>
                <a:gd name="f678" fmla="val 947"/>
                <a:gd name="f679" fmla="val 944"/>
                <a:gd name="f680" fmla="val 951"/>
                <a:gd name="f681" fmla="val 955"/>
                <a:gd name="f682" fmla="val 957"/>
                <a:gd name="f683" fmla="val 954"/>
                <a:gd name="f684" fmla="val 926"/>
                <a:gd name="f685" fmla="val 905"/>
                <a:gd name="f686" fmla="val 881"/>
                <a:gd name="f687" fmla="val 688"/>
                <a:gd name="f688" fmla="val 691"/>
                <a:gd name="f689" fmla="val 836"/>
                <a:gd name="f690" fmla="val 695"/>
                <a:gd name="f691" fmla="val 701"/>
                <a:gd name="f692" fmla="val 788"/>
                <a:gd name="f693" fmla="val 770"/>
                <a:gd name="f694" fmla="val 760"/>
                <a:gd name="f695" fmla="val 751"/>
                <a:gd name="f696" fmla="val 742"/>
                <a:gd name="f697" fmla="val 737"/>
                <a:gd name="f698" fmla="val 728"/>
                <a:gd name="f699" fmla="val 705"/>
                <a:gd name="f700" fmla="val 750"/>
                <a:gd name="f701" fmla="val 714"/>
                <a:gd name="f702" fmla="val 763"/>
                <a:gd name="f703" fmla="val 976"/>
                <a:gd name="f704" fmla="val 975"/>
                <a:gd name="f705" fmla="val 962"/>
                <a:gd name="f706" fmla="val 936"/>
                <a:gd name="f707" fmla="val 694"/>
                <a:gd name="f708" fmla="val 949"/>
                <a:gd name="f709" fmla="val 953"/>
                <a:gd name="f710" fmla="val 961"/>
                <a:gd name="f711" fmla="val 687"/>
                <a:gd name="f712" fmla="val 972"/>
                <a:gd name="f713" fmla="val 969"/>
                <a:gd name="f714" fmla="val 966"/>
                <a:gd name="f715" fmla="val 973"/>
                <a:gd name="f716" fmla="val 979"/>
                <a:gd name="f717" fmla="val 985"/>
                <a:gd name="f718" fmla="val 978"/>
                <a:gd name="f719" fmla="val 970"/>
                <a:gd name="f720" fmla="val 963"/>
                <a:gd name="f721" fmla="val 932"/>
                <a:gd name="f722" fmla="val 710"/>
                <a:gd name="f723" fmla="val 924"/>
                <a:gd name="f724" fmla="val 712"/>
                <a:gd name="f725" fmla="val 912"/>
                <a:gd name="f726" fmla="val 906"/>
                <a:gd name="f727" fmla="val 716"/>
                <a:gd name="f728" fmla="val 718"/>
                <a:gd name="f729" fmla="val 720"/>
                <a:gd name="f730" fmla="val 722"/>
                <a:gd name="f731" fmla="val 834"/>
                <a:gd name="f732" fmla="val 819"/>
                <a:gd name="f733" fmla="val 1049"/>
                <a:gd name="f734" fmla="val 1048"/>
                <a:gd name="f735" fmla="val 1008"/>
                <a:gd name="f736" fmla="val 984"/>
                <a:gd name="f737" fmla="val 980"/>
                <a:gd name="f738" fmla="val 967"/>
                <a:gd name="f739" fmla="val 956"/>
                <a:gd name="f740" fmla="val 914"/>
                <a:gd name="f741" fmla="val 1003"/>
                <a:gd name="f742" fmla="val 1012"/>
                <a:gd name="f743" fmla="val 1021"/>
                <a:gd name="f744" fmla="val 1036"/>
                <a:gd name="f745" fmla="val 1043"/>
                <a:gd name="f746" fmla="val 1050"/>
                <a:gd name="f747" fmla="val 1038"/>
                <a:gd name="f748" fmla="val 1032"/>
                <a:gd name="f749" fmla="val 1010"/>
                <a:gd name="f750" fmla="val 777"/>
                <a:gd name="f751" fmla="val 903"/>
                <a:gd name="f752" fmla="val 767"/>
                <a:gd name="f753" fmla="val 890"/>
                <a:gd name="f754" fmla="val 757"/>
                <a:gd name="f755" fmla="val 755"/>
                <a:gd name="f756" fmla="val 754"/>
                <a:gd name="f757" fmla="val 852"/>
                <a:gd name="f758" fmla="val 941"/>
                <a:gd name="f759" fmla="val 790"/>
                <a:gd name="f760" fmla="val 988"/>
                <a:gd name="f761" fmla="val 1001"/>
                <a:gd name="f762" fmla="val 794"/>
                <a:gd name="f763" fmla="val 1013"/>
                <a:gd name="f764" fmla="val 1026"/>
                <a:gd name="f765" fmla="val 1034"/>
                <a:gd name="f766" fmla="val 1044"/>
                <a:gd name="f767" fmla="val 1042"/>
                <a:gd name="f768" fmla="val 1039"/>
                <a:gd name="f769" fmla="val 1040"/>
                <a:gd name="f770" fmla="val 1041"/>
                <a:gd name="f771" fmla="val 1027"/>
                <a:gd name="f772" fmla="val 1015"/>
                <a:gd name="f773" fmla="val 800"/>
                <a:gd name="f774" fmla="val 992"/>
                <a:gd name="f775" fmla="val 826"/>
                <a:gd name="f776" fmla="val 821"/>
                <a:gd name="f777" fmla="val 813"/>
                <a:gd name="f778" fmla="val 838"/>
                <a:gd name="f779" fmla="val 847"/>
                <a:gd name="f780" fmla="val 971"/>
                <a:gd name="f781" fmla="val 850"/>
                <a:gd name="f782" fmla="val 990"/>
                <a:gd name="f783" fmla="val 830"/>
                <a:gd name="f784" fmla="val 832"/>
                <a:gd name="f785" fmla="val 822"/>
                <a:gd name="f786" fmla="val 858"/>
                <a:gd name="f787" fmla="val 997"/>
                <a:gd name="f788" fmla="val 864"/>
                <a:gd name="f789" fmla="val 987"/>
                <a:gd name="f790" fmla="val 873"/>
                <a:gd name="f791" fmla="val 959"/>
                <a:gd name="f792" fmla="val 804"/>
                <a:gd name="f793" fmla="val 916"/>
                <a:gd name="f794" fmla="val 917"/>
                <a:gd name="f795" fmla="val 950"/>
                <a:gd name="f796" fmla="val 952"/>
                <a:gd name="f797" fmla="val 626"/>
                <a:gd name="f798" fmla="val 676"/>
                <a:gd name="f799" fmla="val 958"/>
                <a:gd name="f800" fmla="val 934"/>
                <a:gd name="f801" fmla="val 601"/>
                <a:gd name="f802" fmla="val 730"/>
                <a:gd name="f803" fmla="val 960"/>
                <a:gd name="f804" fmla="val 880"/>
                <a:gd name="f805" fmla="val 793"/>
                <a:gd name="f806" fmla="val 948"/>
                <a:gd name="f807" fmla="val 982"/>
                <a:gd name="f808" fmla="val 1006"/>
                <a:gd name="f809" fmla="val 940"/>
                <a:gd name="f810" fmla="val 902"/>
                <a:gd name="f811" fmla="val 539"/>
                <a:gd name="f812" fmla="val 504"/>
                <a:gd name="f813" fmla="val 441"/>
                <a:gd name="f814" fmla="val 579"/>
                <a:gd name="f815" fmla="val 1016"/>
                <a:gd name="f816" fmla="val 1019"/>
                <a:gd name="f817" fmla="val 422"/>
                <a:gd name="f818" fmla="val 563"/>
                <a:gd name="f819" fmla="val 1028"/>
                <a:gd name="f820" fmla="val 131"/>
                <a:gd name="f821" fmla="val 139"/>
                <a:gd name="f822" fmla="val 273"/>
                <a:gd name="f823" fmla="val 133"/>
                <a:gd name="f824" fmla="val 333"/>
                <a:gd name="f825" fmla="val 506"/>
                <a:gd name="f826" fmla="val 525"/>
                <a:gd name="f827" fmla="val 445"/>
                <a:gd name="f828" fmla="val 529"/>
                <a:gd name="f829" fmla="val 624"/>
                <a:gd name="f830" fmla="val 494"/>
                <a:gd name="f831" fmla="val 651"/>
                <a:gd name="f832" fmla="val 812"/>
                <a:gd name="f833" fmla="val 809"/>
                <a:gd name="f834" fmla="val 721"/>
                <a:gd name="f835" fmla="val 719"/>
                <a:gd name="f836" fmla="val 807"/>
                <a:gd name="f837" fmla="val 740"/>
                <a:gd name="f838" fmla="val 854"/>
                <a:gd name="f839" fmla="val 841"/>
                <a:gd name="f840" fmla="val 840"/>
                <a:gd name="f841" fmla="val 827"/>
                <a:gd name="f842" fmla="val 884"/>
                <a:gd name="f843" fmla="val 935"/>
                <a:gd name="f844" fmla="val 911"/>
                <a:gd name="f845" fmla="+- 0 0 -90"/>
                <a:gd name="f846" fmla="*/ f4 1 1031"/>
                <a:gd name="f847" fmla="*/ f5 1 1051"/>
                <a:gd name="f848" fmla="+- f8 0 f6"/>
                <a:gd name="f849" fmla="+- f7 0 f6"/>
                <a:gd name="f850" fmla="*/ f845 f0 1"/>
                <a:gd name="f851" fmla="*/ f849 1 1031"/>
                <a:gd name="f852" fmla="*/ f848 1 1051"/>
                <a:gd name="f853" fmla="*/ 927 f849 1"/>
                <a:gd name="f854" fmla="*/ 505 f848 1"/>
                <a:gd name="f855" fmla="*/ 801 f849 1"/>
                <a:gd name="f856" fmla="*/ 352 f848 1"/>
                <a:gd name="f857" fmla="*/ 983 f849 1"/>
                <a:gd name="f858" fmla="*/ 345 f848 1"/>
                <a:gd name="f859" fmla="*/ 925 f849 1"/>
                <a:gd name="f860" fmla="*/ 227 f848 1"/>
                <a:gd name="f861" fmla="*/ 909 f849 1"/>
                <a:gd name="f862" fmla="*/ 115 f848 1"/>
                <a:gd name="f863" fmla="*/ 8 f849 1"/>
                <a:gd name="f864" fmla="*/ 0 f848 1"/>
                <a:gd name="f865" fmla="*/ 233 f849 1"/>
                <a:gd name="f866" fmla="*/ 508 f848 1"/>
                <a:gd name="f867" fmla="*/ 373 f849 1"/>
                <a:gd name="f868" fmla="*/ 272 f848 1"/>
                <a:gd name="f869" fmla="*/ 317 f849 1"/>
                <a:gd name="f870" fmla="*/ 523 f848 1"/>
                <a:gd name="f871" fmla="*/ 423 f849 1"/>
                <a:gd name="f872" fmla="*/ 287 f848 1"/>
                <a:gd name="f873" fmla="*/ 349 f849 1"/>
                <a:gd name="f874" fmla="*/ 578 f848 1"/>
                <a:gd name="f875" fmla="*/ 434 f849 1"/>
                <a:gd name="f876" fmla="*/ 352 f849 1"/>
                <a:gd name="f877" fmla="*/ 669 f848 1"/>
                <a:gd name="f878" fmla="*/ 473 f849 1"/>
                <a:gd name="f879" fmla="*/ 311 f848 1"/>
                <a:gd name="f880" fmla="*/ 469 f849 1"/>
                <a:gd name="f881" fmla="*/ 571 f848 1"/>
                <a:gd name="f882" fmla="*/ 540 f849 1"/>
                <a:gd name="f883" fmla="*/ 393 f848 1"/>
                <a:gd name="f884" fmla="*/ 444 f849 1"/>
                <a:gd name="f885" fmla="*/ 746 f848 1"/>
                <a:gd name="f886" fmla="*/ 552 f849 1"/>
                <a:gd name="f887" fmla="*/ 603 f848 1"/>
                <a:gd name="f888" fmla="*/ 668 f848 1"/>
                <a:gd name="f889" fmla="*/ 511 f849 1"/>
                <a:gd name="f890" fmla="*/ 839 f848 1"/>
                <a:gd name="f891" fmla="*/ 621 f849 1"/>
                <a:gd name="f892" fmla="*/ 634 f848 1"/>
                <a:gd name="f893" fmla="*/ 549 f849 1"/>
                <a:gd name="f894" fmla="*/ 870 f848 1"/>
                <a:gd name="f895" fmla="*/ 657 f849 1"/>
                <a:gd name="f896" fmla="*/ 597 f848 1"/>
                <a:gd name="f897" fmla="*/ 581 f849 1"/>
                <a:gd name="f898" fmla="*/ 886 f848 1"/>
                <a:gd name="f899" fmla="*/ 662 f849 1"/>
                <a:gd name="f900" fmla="*/ 612 f848 1"/>
                <a:gd name="f901" fmla="*/ 650 f849 1"/>
                <a:gd name="f902" fmla="*/ 901 f848 1"/>
                <a:gd name="f903" fmla="*/ 649 f849 1"/>
                <a:gd name="f904" fmla="*/ 942 f848 1"/>
                <a:gd name="f905" fmla="*/ 709 f849 1"/>
                <a:gd name="f906" fmla="*/ 751 f848 1"/>
                <a:gd name="f907" fmla="*/ 672 f849 1"/>
                <a:gd name="f908" fmla="*/ 974 f848 1"/>
                <a:gd name="f909" fmla="*/ 710 f849 1"/>
                <a:gd name="f910" fmla="*/ 924 f848 1"/>
                <a:gd name="f911" fmla="*/ 743 f849 1"/>
                <a:gd name="f912" fmla="*/ 984 f848 1"/>
                <a:gd name="f913" fmla="*/ 769 f849 1"/>
                <a:gd name="f914" fmla="*/ 909 f848 1"/>
                <a:gd name="f915" fmla="*/ 799 f849 1"/>
                <a:gd name="f916" fmla="*/ 1041 f848 1"/>
                <a:gd name="f917" fmla="*/ 748 f849 1"/>
                <a:gd name="f918" fmla="*/ 769 f848 1"/>
                <a:gd name="f919" fmla="*/ 860 f849 1"/>
                <a:gd name="f920" fmla="*/ 997 f848 1"/>
                <a:gd name="f921" fmla="*/ 878 f849 1"/>
                <a:gd name="f922" fmla="*/ 821 f848 1"/>
                <a:gd name="f923" fmla="*/ 961 f849 1"/>
                <a:gd name="f924" fmla="*/ 934 f848 1"/>
                <a:gd name="f925" fmla="*/ 881 f849 1"/>
                <a:gd name="f926" fmla="*/ 702 f848 1"/>
                <a:gd name="f927" fmla="*/ 855 f849 1"/>
                <a:gd name="f928" fmla="*/ 645 f848 1"/>
                <a:gd name="f929" fmla="*/ 850 f849 1"/>
                <a:gd name="f930" fmla="*/ 600 f848 1"/>
                <a:gd name="f931" fmla="*/ 698 f849 1"/>
                <a:gd name="f932" fmla="*/ 485 f848 1"/>
                <a:gd name="f933" fmla="*/ 648 f849 1"/>
                <a:gd name="f934" fmla="*/ 422 f848 1"/>
                <a:gd name="f935" fmla="*/ 421 f849 1"/>
                <a:gd name="f936" fmla="*/ 230 f848 1"/>
                <a:gd name="f937" fmla="*/ 506 f849 1"/>
                <a:gd name="f938" fmla="*/ 337 f848 1"/>
                <a:gd name="f939" fmla="*/ 585 f849 1"/>
                <a:gd name="f940" fmla="*/ 447 f848 1"/>
                <a:gd name="f941" fmla="*/ 637 f849 1"/>
                <a:gd name="f942" fmla="*/ 526 f848 1"/>
                <a:gd name="f943" fmla="*/ 491 f848 1"/>
                <a:gd name="f944" fmla="*/ 640 f849 1"/>
                <a:gd name="f945" fmla="*/ 543 f848 1"/>
                <a:gd name="f946" fmla="*/ 688 f849 1"/>
                <a:gd name="f947" fmla="*/ 664 f848 1"/>
                <a:gd name="f948" fmla="*/ 706 f849 1"/>
                <a:gd name="f949" fmla="*/ 694 f848 1"/>
                <a:gd name="f950" fmla="*/ 700 f849 1"/>
                <a:gd name="f951" fmla="*/ 701 f848 1"/>
                <a:gd name="f952" fmla="*/ 735 f849 1"/>
                <a:gd name="f953" fmla="*/ 808 f848 1"/>
                <a:gd name="f954" fmla="*/ 727 f849 1"/>
                <a:gd name="f955" fmla="*/ 784 f848 1"/>
                <a:gd name="f956" fmla="*/ 729 f849 1"/>
                <a:gd name="f957" fmla="*/ 810 f848 1"/>
                <a:gd name="f958" fmla="*/ 716 f849 1"/>
                <a:gd name="f959" fmla="*/ 816 f848 1"/>
                <a:gd name="f960" fmla="*/ 794 f849 1"/>
                <a:gd name="f961" fmla="*/ 978 f848 1"/>
                <a:gd name="f962" fmla="*/ 713 f849 1"/>
                <a:gd name="f963" fmla="*/ 727 f848 1"/>
                <a:gd name="f964" fmla="*/ 678 f849 1"/>
                <a:gd name="f965" fmla="*/ 622 f848 1"/>
                <a:gd name="f966" fmla="*/ 652 f849 1"/>
                <a:gd name="f967" fmla="*/ 558 f848 1"/>
                <a:gd name="f968" fmla="*/ 868 f849 1"/>
                <a:gd name="f969" fmla="*/ 626 f848 1"/>
                <a:gd name="f970" fmla="*/ 906 f849 1"/>
                <a:gd name="f971" fmla="*/ 601 f848 1"/>
                <a:gd name="f972" fmla="*/ 539 f849 1"/>
                <a:gd name="f973" fmla="*/ 366 f848 1"/>
                <a:gd name="f974" fmla="*/ f850 1 f3"/>
                <a:gd name="f975" fmla="*/ f853 1 1031"/>
                <a:gd name="f976" fmla="*/ f854 1 1051"/>
                <a:gd name="f977" fmla="*/ f855 1 1031"/>
                <a:gd name="f978" fmla="*/ f856 1 1051"/>
                <a:gd name="f979" fmla="*/ f857 1 1031"/>
                <a:gd name="f980" fmla="*/ f858 1 1051"/>
                <a:gd name="f981" fmla="*/ f859 1 1031"/>
                <a:gd name="f982" fmla="*/ f860 1 1051"/>
                <a:gd name="f983" fmla="*/ f861 1 1031"/>
                <a:gd name="f984" fmla="*/ f862 1 1051"/>
                <a:gd name="f985" fmla="*/ f863 1 1031"/>
                <a:gd name="f986" fmla="*/ f864 1 1051"/>
                <a:gd name="f987" fmla="*/ f865 1 1031"/>
                <a:gd name="f988" fmla="*/ f866 1 1051"/>
                <a:gd name="f989" fmla="*/ f867 1 1031"/>
                <a:gd name="f990" fmla="*/ f868 1 1051"/>
                <a:gd name="f991" fmla="*/ f869 1 1031"/>
                <a:gd name="f992" fmla="*/ f870 1 1051"/>
                <a:gd name="f993" fmla="*/ f871 1 1031"/>
                <a:gd name="f994" fmla="*/ f872 1 1051"/>
                <a:gd name="f995" fmla="*/ f873 1 1031"/>
                <a:gd name="f996" fmla="*/ f874 1 1051"/>
                <a:gd name="f997" fmla="*/ f875 1 1031"/>
                <a:gd name="f998" fmla="*/ f876 1 1031"/>
                <a:gd name="f999" fmla="*/ f877 1 1051"/>
                <a:gd name="f1000" fmla="*/ f878 1 1031"/>
                <a:gd name="f1001" fmla="*/ f879 1 1051"/>
                <a:gd name="f1002" fmla="*/ f880 1 1031"/>
                <a:gd name="f1003" fmla="*/ f881 1 1051"/>
                <a:gd name="f1004" fmla="*/ f882 1 1031"/>
                <a:gd name="f1005" fmla="*/ f883 1 1051"/>
                <a:gd name="f1006" fmla="*/ f884 1 1031"/>
                <a:gd name="f1007" fmla="*/ f885 1 1051"/>
                <a:gd name="f1008" fmla="*/ f886 1 1031"/>
                <a:gd name="f1009" fmla="*/ f887 1 1051"/>
                <a:gd name="f1010" fmla="*/ f888 1 1051"/>
                <a:gd name="f1011" fmla="*/ f889 1 1031"/>
                <a:gd name="f1012" fmla="*/ f890 1 1051"/>
                <a:gd name="f1013" fmla="*/ f891 1 1031"/>
                <a:gd name="f1014" fmla="*/ f892 1 1051"/>
                <a:gd name="f1015" fmla="*/ f893 1 1031"/>
                <a:gd name="f1016" fmla="*/ f894 1 1051"/>
                <a:gd name="f1017" fmla="*/ f895 1 1031"/>
                <a:gd name="f1018" fmla="*/ f896 1 1051"/>
                <a:gd name="f1019" fmla="*/ f897 1 1031"/>
                <a:gd name="f1020" fmla="*/ f898 1 1051"/>
                <a:gd name="f1021" fmla="*/ f899 1 1031"/>
                <a:gd name="f1022" fmla="*/ f900 1 1051"/>
                <a:gd name="f1023" fmla="*/ f901 1 1031"/>
                <a:gd name="f1024" fmla="*/ f902 1 1051"/>
                <a:gd name="f1025" fmla="*/ f903 1 1031"/>
                <a:gd name="f1026" fmla="*/ f904 1 1051"/>
                <a:gd name="f1027" fmla="*/ f905 1 1031"/>
                <a:gd name="f1028" fmla="*/ f906 1 1051"/>
                <a:gd name="f1029" fmla="*/ f907 1 1031"/>
                <a:gd name="f1030" fmla="*/ f908 1 1051"/>
                <a:gd name="f1031" fmla="*/ f909 1 1031"/>
                <a:gd name="f1032" fmla="*/ f910 1 1051"/>
                <a:gd name="f1033" fmla="*/ f911 1 1031"/>
                <a:gd name="f1034" fmla="*/ f912 1 1051"/>
                <a:gd name="f1035" fmla="*/ f913 1 1031"/>
                <a:gd name="f1036" fmla="*/ f914 1 1051"/>
                <a:gd name="f1037" fmla="*/ f915 1 1031"/>
                <a:gd name="f1038" fmla="*/ f916 1 1051"/>
                <a:gd name="f1039" fmla="*/ f917 1 1031"/>
                <a:gd name="f1040" fmla="*/ f918 1 1051"/>
                <a:gd name="f1041" fmla="*/ f919 1 1031"/>
                <a:gd name="f1042" fmla="*/ f920 1 1051"/>
                <a:gd name="f1043" fmla="*/ f921 1 1031"/>
                <a:gd name="f1044" fmla="*/ f922 1 1051"/>
                <a:gd name="f1045" fmla="*/ f923 1 1031"/>
                <a:gd name="f1046" fmla="*/ f924 1 1051"/>
                <a:gd name="f1047" fmla="*/ f925 1 1031"/>
                <a:gd name="f1048" fmla="*/ f926 1 1051"/>
                <a:gd name="f1049" fmla="*/ f927 1 1031"/>
                <a:gd name="f1050" fmla="*/ f928 1 1051"/>
                <a:gd name="f1051" fmla="*/ f929 1 1031"/>
                <a:gd name="f1052" fmla="*/ f930 1 1051"/>
                <a:gd name="f1053" fmla="*/ f931 1 1031"/>
                <a:gd name="f1054" fmla="*/ f932 1 1051"/>
                <a:gd name="f1055" fmla="*/ f933 1 1031"/>
                <a:gd name="f1056" fmla="*/ f934 1 1051"/>
                <a:gd name="f1057" fmla="*/ f935 1 1031"/>
                <a:gd name="f1058" fmla="*/ f936 1 1051"/>
                <a:gd name="f1059" fmla="*/ f937 1 1031"/>
                <a:gd name="f1060" fmla="*/ f938 1 1051"/>
                <a:gd name="f1061" fmla="*/ f939 1 1031"/>
                <a:gd name="f1062" fmla="*/ f940 1 1051"/>
                <a:gd name="f1063" fmla="*/ f941 1 1031"/>
                <a:gd name="f1064" fmla="*/ f942 1 1051"/>
                <a:gd name="f1065" fmla="*/ f943 1 1051"/>
                <a:gd name="f1066" fmla="*/ f944 1 1031"/>
                <a:gd name="f1067" fmla="*/ f945 1 1051"/>
                <a:gd name="f1068" fmla="*/ f946 1 1031"/>
                <a:gd name="f1069" fmla="*/ f947 1 1051"/>
                <a:gd name="f1070" fmla="*/ f948 1 1031"/>
                <a:gd name="f1071" fmla="*/ f949 1 1051"/>
                <a:gd name="f1072" fmla="*/ f950 1 1031"/>
                <a:gd name="f1073" fmla="*/ f951 1 1051"/>
                <a:gd name="f1074" fmla="*/ f952 1 1031"/>
                <a:gd name="f1075" fmla="*/ f953 1 1051"/>
                <a:gd name="f1076" fmla="*/ f954 1 1031"/>
                <a:gd name="f1077" fmla="*/ f955 1 1051"/>
                <a:gd name="f1078" fmla="*/ f956 1 1031"/>
                <a:gd name="f1079" fmla="*/ f957 1 1051"/>
                <a:gd name="f1080" fmla="*/ f958 1 1031"/>
                <a:gd name="f1081" fmla="*/ f959 1 1051"/>
                <a:gd name="f1082" fmla="*/ f960 1 1031"/>
                <a:gd name="f1083" fmla="*/ f961 1 1051"/>
                <a:gd name="f1084" fmla="*/ f962 1 1031"/>
                <a:gd name="f1085" fmla="*/ f963 1 1051"/>
                <a:gd name="f1086" fmla="*/ f964 1 1031"/>
                <a:gd name="f1087" fmla="*/ f965 1 1051"/>
                <a:gd name="f1088" fmla="*/ f966 1 1031"/>
                <a:gd name="f1089" fmla="*/ f967 1 1051"/>
                <a:gd name="f1090" fmla="*/ f968 1 1031"/>
                <a:gd name="f1091" fmla="*/ f969 1 1051"/>
                <a:gd name="f1092" fmla="*/ f970 1 1031"/>
                <a:gd name="f1093" fmla="*/ f971 1 1051"/>
                <a:gd name="f1094" fmla="*/ f972 1 1031"/>
                <a:gd name="f1095" fmla="*/ f973 1 1051"/>
                <a:gd name="f1096" fmla="*/ 0 1 f851"/>
                <a:gd name="f1097" fmla="*/ f7 1 f851"/>
                <a:gd name="f1098" fmla="*/ 0 1 f852"/>
                <a:gd name="f1099" fmla="*/ f8 1 f852"/>
                <a:gd name="f1100" fmla="+- f974 0 f1"/>
                <a:gd name="f1101" fmla="*/ f975 1 f851"/>
                <a:gd name="f1102" fmla="*/ f976 1 f852"/>
                <a:gd name="f1103" fmla="*/ f977 1 f851"/>
                <a:gd name="f1104" fmla="*/ f978 1 f852"/>
                <a:gd name="f1105" fmla="*/ f979 1 f851"/>
                <a:gd name="f1106" fmla="*/ f980 1 f852"/>
                <a:gd name="f1107" fmla="*/ f981 1 f851"/>
                <a:gd name="f1108" fmla="*/ f982 1 f852"/>
                <a:gd name="f1109" fmla="*/ f983 1 f851"/>
                <a:gd name="f1110" fmla="*/ f984 1 f852"/>
                <a:gd name="f1111" fmla="*/ f985 1 f851"/>
                <a:gd name="f1112" fmla="*/ f986 1 f852"/>
                <a:gd name="f1113" fmla="*/ f987 1 f851"/>
                <a:gd name="f1114" fmla="*/ f988 1 f852"/>
                <a:gd name="f1115" fmla="*/ f989 1 f851"/>
                <a:gd name="f1116" fmla="*/ f990 1 f852"/>
                <a:gd name="f1117" fmla="*/ f991 1 f851"/>
                <a:gd name="f1118" fmla="*/ f992 1 f852"/>
                <a:gd name="f1119" fmla="*/ f993 1 f851"/>
                <a:gd name="f1120" fmla="*/ f994 1 f852"/>
                <a:gd name="f1121" fmla="*/ f995 1 f851"/>
                <a:gd name="f1122" fmla="*/ f996 1 f852"/>
                <a:gd name="f1123" fmla="*/ f997 1 f851"/>
                <a:gd name="f1124" fmla="*/ f998 1 f851"/>
                <a:gd name="f1125" fmla="*/ f999 1 f852"/>
                <a:gd name="f1126" fmla="*/ f1000 1 f851"/>
                <a:gd name="f1127" fmla="*/ f1001 1 f852"/>
                <a:gd name="f1128" fmla="*/ f1002 1 f851"/>
                <a:gd name="f1129" fmla="*/ f1003 1 f852"/>
                <a:gd name="f1130" fmla="*/ f1004 1 f851"/>
                <a:gd name="f1131" fmla="*/ f1005 1 f852"/>
                <a:gd name="f1132" fmla="*/ f1006 1 f851"/>
                <a:gd name="f1133" fmla="*/ f1007 1 f852"/>
                <a:gd name="f1134" fmla="*/ f1008 1 f851"/>
                <a:gd name="f1135" fmla="*/ f1009 1 f852"/>
                <a:gd name="f1136" fmla="*/ f1010 1 f852"/>
                <a:gd name="f1137" fmla="*/ f1011 1 f851"/>
                <a:gd name="f1138" fmla="*/ f1012 1 f852"/>
                <a:gd name="f1139" fmla="*/ f1013 1 f851"/>
                <a:gd name="f1140" fmla="*/ f1014 1 f852"/>
                <a:gd name="f1141" fmla="*/ f1015 1 f851"/>
                <a:gd name="f1142" fmla="*/ f1016 1 f852"/>
                <a:gd name="f1143" fmla="*/ f1017 1 f851"/>
                <a:gd name="f1144" fmla="*/ f1018 1 f852"/>
                <a:gd name="f1145" fmla="*/ f1019 1 f851"/>
                <a:gd name="f1146" fmla="*/ f1020 1 f852"/>
                <a:gd name="f1147" fmla="*/ f1021 1 f851"/>
                <a:gd name="f1148" fmla="*/ f1022 1 f852"/>
                <a:gd name="f1149" fmla="*/ f1023 1 f851"/>
                <a:gd name="f1150" fmla="*/ f1024 1 f852"/>
                <a:gd name="f1151" fmla="*/ f1025 1 f851"/>
                <a:gd name="f1152" fmla="*/ f1026 1 f852"/>
                <a:gd name="f1153" fmla="*/ f1027 1 f851"/>
                <a:gd name="f1154" fmla="*/ f1028 1 f852"/>
                <a:gd name="f1155" fmla="*/ f1029 1 f851"/>
                <a:gd name="f1156" fmla="*/ f1030 1 f852"/>
                <a:gd name="f1157" fmla="*/ f1031 1 f851"/>
                <a:gd name="f1158" fmla="*/ f1032 1 f852"/>
                <a:gd name="f1159" fmla="*/ f1033 1 f851"/>
                <a:gd name="f1160" fmla="*/ f1034 1 f852"/>
                <a:gd name="f1161" fmla="*/ f1035 1 f851"/>
                <a:gd name="f1162" fmla="*/ f1036 1 f852"/>
                <a:gd name="f1163" fmla="*/ f1037 1 f851"/>
                <a:gd name="f1164" fmla="*/ f1038 1 f852"/>
                <a:gd name="f1165" fmla="*/ f1039 1 f851"/>
                <a:gd name="f1166" fmla="*/ f1040 1 f852"/>
                <a:gd name="f1167" fmla="*/ f1041 1 f851"/>
                <a:gd name="f1168" fmla="*/ f1042 1 f852"/>
                <a:gd name="f1169" fmla="*/ f1043 1 f851"/>
                <a:gd name="f1170" fmla="*/ f1044 1 f852"/>
                <a:gd name="f1171" fmla="*/ f1045 1 f851"/>
                <a:gd name="f1172" fmla="*/ f1046 1 f852"/>
                <a:gd name="f1173" fmla="*/ f1047 1 f851"/>
                <a:gd name="f1174" fmla="*/ f1048 1 f852"/>
                <a:gd name="f1175" fmla="*/ f1049 1 f851"/>
                <a:gd name="f1176" fmla="*/ f1050 1 f852"/>
                <a:gd name="f1177" fmla="*/ f1051 1 f851"/>
                <a:gd name="f1178" fmla="*/ f1052 1 f852"/>
                <a:gd name="f1179" fmla="*/ f1053 1 f851"/>
                <a:gd name="f1180" fmla="*/ f1054 1 f852"/>
                <a:gd name="f1181" fmla="*/ f1055 1 f851"/>
                <a:gd name="f1182" fmla="*/ f1056 1 f852"/>
                <a:gd name="f1183" fmla="*/ f1057 1 f851"/>
                <a:gd name="f1184" fmla="*/ f1058 1 f852"/>
                <a:gd name="f1185" fmla="*/ f1059 1 f851"/>
                <a:gd name="f1186" fmla="*/ f1060 1 f852"/>
                <a:gd name="f1187" fmla="*/ f1061 1 f851"/>
                <a:gd name="f1188" fmla="*/ f1062 1 f852"/>
                <a:gd name="f1189" fmla="*/ f1063 1 f851"/>
                <a:gd name="f1190" fmla="*/ f1064 1 f852"/>
                <a:gd name="f1191" fmla="*/ f1065 1 f852"/>
                <a:gd name="f1192" fmla="*/ f1066 1 f851"/>
                <a:gd name="f1193" fmla="*/ f1067 1 f852"/>
                <a:gd name="f1194" fmla="*/ f1068 1 f851"/>
                <a:gd name="f1195" fmla="*/ f1069 1 f852"/>
                <a:gd name="f1196" fmla="*/ f1070 1 f851"/>
                <a:gd name="f1197" fmla="*/ f1071 1 f852"/>
                <a:gd name="f1198" fmla="*/ f1072 1 f851"/>
                <a:gd name="f1199" fmla="*/ f1073 1 f852"/>
                <a:gd name="f1200" fmla="*/ f1074 1 f851"/>
                <a:gd name="f1201" fmla="*/ f1075 1 f852"/>
                <a:gd name="f1202" fmla="*/ f1076 1 f851"/>
                <a:gd name="f1203" fmla="*/ f1077 1 f852"/>
                <a:gd name="f1204" fmla="*/ f1078 1 f851"/>
                <a:gd name="f1205" fmla="*/ f1079 1 f852"/>
                <a:gd name="f1206" fmla="*/ f1080 1 f851"/>
                <a:gd name="f1207" fmla="*/ f1081 1 f852"/>
                <a:gd name="f1208" fmla="*/ f1082 1 f851"/>
                <a:gd name="f1209" fmla="*/ f1083 1 f852"/>
                <a:gd name="f1210" fmla="*/ f1084 1 f851"/>
                <a:gd name="f1211" fmla="*/ f1085 1 f852"/>
                <a:gd name="f1212" fmla="*/ f1086 1 f851"/>
                <a:gd name="f1213" fmla="*/ f1087 1 f852"/>
                <a:gd name="f1214" fmla="*/ f1088 1 f851"/>
                <a:gd name="f1215" fmla="*/ f1089 1 f852"/>
                <a:gd name="f1216" fmla="*/ f1090 1 f851"/>
                <a:gd name="f1217" fmla="*/ f1091 1 f852"/>
                <a:gd name="f1218" fmla="*/ f1092 1 f851"/>
                <a:gd name="f1219" fmla="*/ f1093 1 f852"/>
                <a:gd name="f1220" fmla="*/ f1094 1 f851"/>
                <a:gd name="f1221" fmla="*/ f1095 1 f852"/>
                <a:gd name="f1222" fmla="*/ f1096 f846 1"/>
                <a:gd name="f1223" fmla="*/ f1097 f846 1"/>
                <a:gd name="f1224" fmla="*/ f1099 f847 1"/>
                <a:gd name="f1225" fmla="*/ f1098 f847 1"/>
                <a:gd name="f1226" fmla="*/ f1101 f846 1"/>
                <a:gd name="f1227" fmla="*/ f1102 f847 1"/>
                <a:gd name="f1228" fmla="*/ f1103 f846 1"/>
                <a:gd name="f1229" fmla="*/ f1104 f847 1"/>
                <a:gd name="f1230" fmla="*/ f1105 f846 1"/>
                <a:gd name="f1231" fmla="*/ f1106 f847 1"/>
                <a:gd name="f1232" fmla="*/ f1107 f846 1"/>
                <a:gd name="f1233" fmla="*/ f1108 f847 1"/>
                <a:gd name="f1234" fmla="*/ f1109 f846 1"/>
                <a:gd name="f1235" fmla="*/ f1110 f847 1"/>
                <a:gd name="f1236" fmla="*/ f1111 f846 1"/>
                <a:gd name="f1237" fmla="*/ f1112 f847 1"/>
                <a:gd name="f1238" fmla="*/ f1113 f846 1"/>
                <a:gd name="f1239" fmla="*/ f1114 f847 1"/>
                <a:gd name="f1240" fmla="*/ f1115 f846 1"/>
                <a:gd name="f1241" fmla="*/ f1116 f847 1"/>
                <a:gd name="f1242" fmla="*/ f1117 f846 1"/>
                <a:gd name="f1243" fmla="*/ f1118 f847 1"/>
                <a:gd name="f1244" fmla="*/ f1119 f846 1"/>
                <a:gd name="f1245" fmla="*/ f1120 f847 1"/>
                <a:gd name="f1246" fmla="*/ f1121 f846 1"/>
                <a:gd name="f1247" fmla="*/ f1122 f847 1"/>
                <a:gd name="f1248" fmla="*/ f1123 f846 1"/>
                <a:gd name="f1249" fmla="*/ f1124 f846 1"/>
                <a:gd name="f1250" fmla="*/ f1125 f847 1"/>
                <a:gd name="f1251" fmla="*/ f1126 f846 1"/>
                <a:gd name="f1252" fmla="*/ f1127 f847 1"/>
                <a:gd name="f1253" fmla="*/ f1128 f846 1"/>
                <a:gd name="f1254" fmla="*/ f1129 f847 1"/>
                <a:gd name="f1255" fmla="*/ f1130 f846 1"/>
                <a:gd name="f1256" fmla="*/ f1131 f847 1"/>
                <a:gd name="f1257" fmla="*/ f1132 f846 1"/>
                <a:gd name="f1258" fmla="*/ f1133 f847 1"/>
                <a:gd name="f1259" fmla="*/ f1134 f846 1"/>
                <a:gd name="f1260" fmla="*/ f1135 f847 1"/>
                <a:gd name="f1261" fmla="*/ f1136 f847 1"/>
                <a:gd name="f1262" fmla="*/ f1137 f846 1"/>
                <a:gd name="f1263" fmla="*/ f1138 f847 1"/>
                <a:gd name="f1264" fmla="*/ f1139 f846 1"/>
                <a:gd name="f1265" fmla="*/ f1140 f847 1"/>
                <a:gd name="f1266" fmla="*/ f1141 f846 1"/>
                <a:gd name="f1267" fmla="*/ f1142 f847 1"/>
                <a:gd name="f1268" fmla="*/ f1143 f846 1"/>
                <a:gd name="f1269" fmla="*/ f1144 f847 1"/>
                <a:gd name="f1270" fmla="*/ f1145 f846 1"/>
                <a:gd name="f1271" fmla="*/ f1146 f847 1"/>
                <a:gd name="f1272" fmla="*/ f1147 f846 1"/>
                <a:gd name="f1273" fmla="*/ f1148 f847 1"/>
                <a:gd name="f1274" fmla="*/ f1149 f846 1"/>
                <a:gd name="f1275" fmla="*/ f1150 f847 1"/>
                <a:gd name="f1276" fmla="*/ f1151 f846 1"/>
                <a:gd name="f1277" fmla="*/ f1152 f847 1"/>
                <a:gd name="f1278" fmla="*/ f1153 f846 1"/>
                <a:gd name="f1279" fmla="*/ f1154 f847 1"/>
                <a:gd name="f1280" fmla="*/ f1155 f846 1"/>
                <a:gd name="f1281" fmla="*/ f1156 f847 1"/>
                <a:gd name="f1282" fmla="*/ f1157 f846 1"/>
                <a:gd name="f1283" fmla="*/ f1158 f847 1"/>
                <a:gd name="f1284" fmla="*/ f1159 f846 1"/>
                <a:gd name="f1285" fmla="*/ f1160 f847 1"/>
                <a:gd name="f1286" fmla="*/ f1161 f846 1"/>
                <a:gd name="f1287" fmla="*/ f1162 f847 1"/>
                <a:gd name="f1288" fmla="*/ f1163 f846 1"/>
                <a:gd name="f1289" fmla="*/ f1164 f847 1"/>
                <a:gd name="f1290" fmla="*/ f1165 f846 1"/>
                <a:gd name="f1291" fmla="*/ f1166 f847 1"/>
                <a:gd name="f1292" fmla="*/ f1167 f846 1"/>
                <a:gd name="f1293" fmla="*/ f1168 f847 1"/>
                <a:gd name="f1294" fmla="*/ f1169 f846 1"/>
                <a:gd name="f1295" fmla="*/ f1170 f847 1"/>
                <a:gd name="f1296" fmla="*/ f1171 f846 1"/>
                <a:gd name="f1297" fmla="*/ f1172 f847 1"/>
                <a:gd name="f1298" fmla="*/ f1173 f846 1"/>
                <a:gd name="f1299" fmla="*/ f1174 f847 1"/>
                <a:gd name="f1300" fmla="*/ f1175 f846 1"/>
                <a:gd name="f1301" fmla="*/ f1176 f847 1"/>
                <a:gd name="f1302" fmla="*/ f1177 f846 1"/>
                <a:gd name="f1303" fmla="*/ f1178 f847 1"/>
                <a:gd name="f1304" fmla="*/ f1179 f846 1"/>
                <a:gd name="f1305" fmla="*/ f1180 f847 1"/>
                <a:gd name="f1306" fmla="*/ f1181 f846 1"/>
                <a:gd name="f1307" fmla="*/ f1182 f847 1"/>
                <a:gd name="f1308" fmla="*/ f1183 f846 1"/>
                <a:gd name="f1309" fmla="*/ f1184 f847 1"/>
                <a:gd name="f1310" fmla="*/ f1185 f846 1"/>
                <a:gd name="f1311" fmla="*/ f1186 f847 1"/>
                <a:gd name="f1312" fmla="*/ f1187 f846 1"/>
                <a:gd name="f1313" fmla="*/ f1188 f847 1"/>
                <a:gd name="f1314" fmla="*/ f1189 f846 1"/>
                <a:gd name="f1315" fmla="*/ f1190 f847 1"/>
                <a:gd name="f1316" fmla="*/ f1191 f847 1"/>
                <a:gd name="f1317" fmla="*/ f1192 f846 1"/>
                <a:gd name="f1318" fmla="*/ f1193 f847 1"/>
                <a:gd name="f1319" fmla="*/ f1194 f846 1"/>
                <a:gd name="f1320" fmla="*/ f1195 f847 1"/>
                <a:gd name="f1321" fmla="*/ f1196 f846 1"/>
                <a:gd name="f1322" fmla="*/ f1197 f847 1"/>
                <a:gd name="f1323" fmla="*/ f1198 f846 1"/>
                <a:gd name="f1324" fmla="*/ f1199 f847 1"/>
                <a:gd name="f1325" fmla="*/ f1200 f846 1"/>
                <a:gd name="f1326" fmla="*/ f1201 f847 1"/>
                <a:gd name="f1327" fmla="*/ f1202 f846 1"/>
                <a:gd name="f1328" fmla="*/ f1203 f847 1"/>
                <a:gd name="f1329" fmla="*/ f1204 f846 1"/>
                <a:gd name="f1330" fmla="*/ f1205 f847 1"/>
                <a:gd name="f1331" fmla="*/ f1206 f846 1"/>
                <a:gd name="f1332" fmla="*/ f1207 f847 1"/>
                <a:gd name="f1333" fmla="*/ f1208 f846 1"/>
                <a:gd name="f1334" fmla="*/ f1209 f847 1"/>
                <a:gd name="f1335" fmla="*/ f1210 f846 1"/>
                <a:gd name="f1336" fmla="*/ f1211 f847 1"/>
                <a:gd name="f1337" fmla="*/ f1212 f846 1"/>
                <a:gd name="f1338" fmla="*/ f1213 f847 1"/>
                <a:gd name="f1339" fmla="*/ f1214 f846 1"/>
                <a:gd name="f1340" fmla="*/ f1215 f847 1"/>
                <a:gd name="f1341" fmla="*/ f1216 f846 1"/>
                <a:gd name="f1342" fmla="*/ f1217 f847 1"/>
                <a:gd name="f1343" fmla="*/ f1218 f846 1"/>
                <a:gd name="f1344" fmla="*/ f1219 f847 1"/>
                <a:gd name="f1345" fmla="*/ f1220 f846 1"/>
                <a:gd name="f1346" fmla="*/ f1221 f84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100">
                  <a:pos x="f1226" y="f1227"/>
                </a:cxn>
                <a:cxn ang="f1100">
                  <a:pos x="f1228" y="f1229"/>
                </a:cxn>
                <a:cxn ang="f1100">
                  <a:pos x="f1230" y="f1231"/>
                </a:cxn>
                <a:cxn ang="f1100">
                  <a:pos x="f1232" y="f1233"/>
                </a:cxn>
                <a:cxn ang="f1100">
                  <a:pos x="f1234" y="f1235"/>
                </a:cxn>
                <a:cxn ang="f1100">
                  <a:pos x="f1236" y="f1237"/>
                </a:cxn>
                <a:cxn ang="f1100">
                  <a:pos x="f1238" y="f1239"/>
                </a:cxn>
                <a:cxn ang="f1100">
                  <a:pos x="f1240" y="f1241"/>
                </a:cxn>
                <a:cxn ang="f1100">
                  <a:pos x="f1242" y="f1243"/>
                </a:cxn>
                <a:cxn ang="f1100">
                  <a:pos x="f1244" y="f1245"/>
                </a:cxn>
                <a:cxn ang="f1100">
                  <a:pos x="f1246" y="f1247"/>
                </a:cxn>
                <a:cxn ang="f1100">
                  <a:pos x="f1248" y="f1241"/>
                </a:cxn>
                <a:cxn ang="f1100">
                  <a:pos x="f1249" y="f1250"/>
                </a:cxn>
                <a:cxn ang="f1100">
                  <a:pos x="f1251" y="f1252"/>
                </a:cxn>
                <a:cxn ang="f1100">
                  <a:pos x="f1253" y="f1254"/>
                </a:cxn>
                <a:cxn ang="f1100">
                  <a:pos x="f1255" y="f1256"/>
                </a:cxn>
                <a:cxn ang="f1100">
                  <a:pos x="f1257" y="f1258"/>
                </a:cxn>
                <a:cxn ang="f1100">
                  <a:pos x="f1259" y="f1260"/>
                </a:cxn>
                <a:cxn ang="f1100">
                  <a:pos x="f1259" y="f1261"/>
                </a:cxn>
                <a:cxn ang="f1100">
                  <a:pos x="f1262" y="f1263"/>
                </a:cxn>
                <a:cxn ang="f1100">
                  <a:pos x="f1264" y="f1265"/>
                </a:cxn>
                <a:cxn ang="f1100">
                  <a:pos x="f1266" y="f1267"/>
                </a:cxn>
                <a:cxn ang="f1100">
                  <a:pos x="f1268" y="f1269"/>
                </a:cxn>
                <a:cxn ang="f1100">
                  <a:pos x="f1270" y="f1271"/>
                </a:cxn>
                <a:cxn ang="f1100">
                  <a:pos x="f1272" y="f1273"/>
                </a:cxn>
                <a:cxn ang="f1100">
                  <a:pos x="f1274" y="f1275"/>
                </a:cxn>
                <a:cxn ang="f1100">
                  <a:pos x="f1276" y="f1277"/>
                </a:cxn>
                <a:cxn ang="f1100">
                  <a:pos x="f1278" y="f1279"/>
                </a:cxn>
                <a:cxn ang="f1100">
                  <a:pos x="f1280" y="f1281"/>
                </a:cxn>
                <a:cxn ang="f1100">
                  <a:pos x="f1282" y="f1283"/>
                </a:cxn>
                <a:cxn ang="f1100">
                  <a:pos x="f1284" y="f1285"/>
                </a:cxn>
                <a:cxn ang="f1100">
                  <a:pos x="f1286" y="f1287"/>
                </a:cxn>
                <a:cxn ang="f1100">
                  <a:pos x="f1288" y="f1289"/>
                </a:cxn>
                <a:cxn ang="f1100">
                  <a:pos x="f1290" y="f1291"/>
                </a:cxn>
                <a:cxn ang="f1100">
                  <a:pos x="f1292" y="f1293"/>
                </a:cxn>
                <a:cxn ang="f1100">
                  <a:pos x="f1294" y="f1295"/>
                </a:cxn>
                <a:cxn ang="f1100">
                  <a:pos x="f1296" y="f1297"/>
                </a:cxn>
                <a:cxn ang="f1100">
                  <a:pos x="f1298" y="f1299"/>
                </a:cxn>
                <a:cxn ang="f1100">
                  <a:pos x="f1300" y="f1301"/>
                </a:cxn>
                <a:cxn ang="f1100">
                  <a:pos x="f1302" y="f1303"/>
                </a:cxn>
                <a:cxn ang="f1100">
                  <a:pos x="f1304" y="f1305"/>
                </a:cxn>
                <a:cxn ang="f1100">
                  <a:pos x="f1306" y="f1307"/>
                </a:cxn>
                <a:cxn ang="f1100">
                  <a:pos x="f1308" y="f1309"/>
                </a:cxn>
                <a:cxn ang="f1100">
                  <a:pos x="f1310" y="f1311"/>
                </a:cxn>
                <a:cxn ang="f1100">
                  <a:pos x="f1312" y="f1313"/>
                </a:cxn>
                <a:cxn ang="f1100">
                  <a:pos x="f1314" y="f1315"/>
                </a:cxn>
                <a:cxn ang="f1100">
                  <a:pos x="f1306" y="f1316"/>
                </a:cxn>
                <a:cxn ang="f1100">
                  <a:pos x="f1317" y="f1318"/>
                </a:cxn>
                <a:cxn ang="f1100">
                  <a:pos x="f1319" y="f1320"/>
                </a:cxn>
                <a:cxn ang="f1100">
                  <a:pos x="f1321" y="f1322"/>
                </a:cxn>
                <a:cxn ang="f1100">
                  <a:pos x="f1323" y="f1324"/>
                </a:cxn>
                <a:cxn ang="f1100">
                  <a:pos x="f1325" y="f1326"/>
                </a:cxn>
                <a:cxn ang="f1100">
                  <a:pos x="f1327" y="f1328"/>
                </a:cxn>
                <a:cxn ang="f1100">
                  <a:pos x="f1329" y="f1330"/>
                </a:cxn>
                <a:cxn ang="f1100">
                  <a:pos x="f1331" y="f1332"/>
                </a:cxn>
                <a:cxn ang="f1100">
                  <a:pos x="f1333" y="f1334"/>
                </a:cxn>
                <a:cxn ang="f1100">
                  <a:pos x="f1335" y="f1336"/>
                </a:cxn>
                <a:cxn ang="f1100">
                  <a:pos x="f1337" y="f1338"/>
                </a:cxn>
                <a:cxn ang="f1100">
                  <a:pos x="f1339" y="f1340"/>
                </a:cxn>
                <a:cxn ang="f1100">
                  <a:pos x="f1341" y="f1342"/>
                </a:cxn>
                <a:cxn ang="f1100">
                  <a:pos x="f1343" y="f1344"/>
                </a:cxn>
                <a:cxn ang="f1100">
                  <a:pos x="f1345" y="f1346"/>
                </a:cxn>
              </a:cxnLst>
              <a:rect l="f1222" t="f1225" r="f1223" b="f1224"/>
              <a:pathLst>
                <a:path w="1031" h="1051">
                  <a:moveTo>
                    <a:pt x="f9" y="f10"/>
                  </a:move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2"/>
                  </a:cubicBezTo>
                  <a:cubicBezTo>
                    <a:pt x="f23" y="f24"/>
                    <a:pt x="f25" y="f26"/>
                    <a:pt x="f25" y="f26"/>
                  </a:cubicBezTo>
                  <a:cubicBezTo>
                    <a:pt x="f27" y="f28"/>
                    <a:pt x="f27" y="f28"/>
                    <a:pt x="f27" y="f28"/>
                  </a:cubicBezTo>
                  <a:cubicBezTo>
                    <a:pt x="f29" y="f30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42"/>
                    <a:pt x="f43" y="f44"/>
                    <a:pt x="f45" y="f46"/>
                  </a:cubicBezTo>
                  <a:cubicBezTo>
                    <a:pt x="f47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5" y="f56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17" y="f69"/>
                    <a:pt x="f70" y="f71"/>
                  </a:cubicBezTo>
                  <a:cubicBezTo>
                    <a:pt x="f72" y="f18"/>
                    <a:pt x="f73" y="f74"/>
                    <a:pt x="f73" y="f74"/>
                  </a:cubicBezTo>
                  <a:cubicBezTo>
                    <a:pt x="f73" y="f74"/>
                    <a:pt x="f75" y="f76"/>
                    <a:pt x="f77" y="f78"/>
                  </a:cubicBezTo>
                  <a:cubicBezTo>
                    <a:pt x="f79" y="f50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9"/>
                  </a:cubicBezTo>
                  <a:cubicBezTo>
                    <a:pt x="f74" y="f90"/>
                    <a:pt x="f91" y="f92"/>
                    <a:pt x="f93" y="f94"/>
                  </a:cubicBezTo>
                  <a:cubicBezTo>
                    <a:pt x="f95" y="f96"/>
                    <a:pt x="f97" y="f98"/>
                    <a:pt x="f99" y="f100"/>
                  </a:cubicBezTo>
                  <a:cubicBezTo>
                    <a:pt x="f101" y="f100"/>
                    <a:pt x="f20" y="f102"/>
                    <a:pt x="f103" y="f104"/>
                  </a:cubicBezTo>
                  <a:cubicBezTo>
                    <a:pt x="f105" y="f106"/>
                    <a:pt x="f107" y="f108"/>
                    <a:pt x="f109" y="f110"/>
                  </a:cubicBezTo>
                  <a:cubicBezTo>
                    <a:pt x="f111" y="f112"/>
                    <a:pt x="f113" y="f90"/>
                    <a:pt x="f114" y="f115"/>
                  </a:cubicBezTo>
                  <a:cubicBezTo>
                    <a:pt x="f82" y="f40"/>
                    <a:pt x="f116" y="f117"/>
                    <a:pt x="f118" y="f119"/>
                  </a:cubicBezTo>
                  <a:cubicBezTo>
                    <a:pt x="f120" y="f121"/>
                    <a:pt x="f122" y="f123"/>
                    <a:pt x="f124" y="f125"/>
                  </a:cubicBezTo>
                  <a:cubicBezTo>
                    <a:pt x="f126" y="f127"/>
                    <a:pt x="f128" y="f129"/>
                    <a:pt x="f130" y="f131"/>
                  </a:cubicBezTo>
                  <a:cubicBezTo>
                    <a:pt x="f132" y="f81"/>
                    <a:pt x="f133" y="f26"/>
                    <a:pt x="f84" y="f34"/>
                  </a:cubicBezTo>
                  <a:cubicBezTo>
                    <a:pt x="f134" y="f135"/>
                    <a:pt x="f136" y="f137"/>
                    <a:pt x="f138" y="f139"/>
                  </a:cubicBezTo>
                  <a:cubicBezTo>
                    <a:pt x="f140" y="f141"/>
                    <a:pt x="f101" y="f142"/>
                    <a:pt x="f143" y="f142"/>
                  </a:cubicBezTo>
                  <a:cubicBezTo>
                    <a:pt x="f144" y="f145"/>
                    <a:pt x="f146" y="f147"/>
                    <a:pt x="f148" y="f149"/>
                  </a:cubicBezTo>
                  <a:cubicBezTo>
                    <a:pt x="f150" y="f151"/>
                    <a:pt x="f129" y="f152"/>
                    <a:pt x="f83" y="f153"/>
                  </a:cubicBezTo>
                  <a:cubicBezTo>
                    <a:pt x="f154" y="f155"/>
                    <a:pt x="f156" y="f157"/>
                    <a:pt x="f140" y="f158"/>
                  </a:cubicBezTo>
                  <a:cubicBezTo>
                    <a:pt x="f159" y="f152"/>
                    <a:pt x="f160" y="f153"/>
                    <a:pt x="f161" y="f162"/>
                  </a:cubicBezTo>
                  <a:cubicBezTo>
                    <a:pt x="f163" y="f164"/>
                    <a:pt x="f165" y="f166"/>
                    <a:pt x="f165" y="f166"/>
                  </a:cubicBezTo>
                  <a:cubicBezTo>
                    <a:pt x="f165" y="f166"/>
                    <a:pt x="f13" y="f92"/>
                    <a:pt x="f167" y="f168"/>
                  </a:cubicBezTo>
                  <a:cubicBezTo>
                    <a:pt x="f169" y="f170"/>
                    <a:pt x="f171" y="f34"/>
                    <a:pt x="f171" y="f34"/>
                  </a:cubicBezTo>
                  <a:cubicBezTo>
                    <a:pt x="f171" y="f34"/>
                    <a:pt x="f172" y="f173"/>
                    <a:pt x="f174" y="f175"/>
                  </a:cubicBezTo>
                  <a:cubicBezTo>
                    <a:pt x="f176" y="f177"/>
                    <a:pt x="f178" y="f179"/>
                    <a:pt x="f180" y="f181"/>
                  </a:cubicBezTo>
                  <a:cubicBezTo>
                    <a:pt x="f182" y="f183"/>
                    <a:pt x="f184" y="f185"/>
                    <a:pt x="f184" y="f185"/>
                  </a:cubicBezTo>
                  <a:cubicBezTo>
                    <a:pt x="f186" y="f187"/>
                    <a:pt x="f186" y="f187"/>
                    <a:pt x="f186" y="f187"/>
                  </a:cubicBezTo>
                  <a:cubicBezTo>
                    <a:pt x="f188" y="f189"/>
                    <a:pt x="f190" y="f191"/>
                    <a:pt x="f192" y="f193"/>
                  </a:cubicBezTo>
                  <a:cubicBezTo>
                    <a:pt x="f194" y="f193"/>
                    <a:pt x="f194" y="f193"/>
                    <a:pt x="f194" y="f193"/>
                  </a:cubicBezTo>
                  <a:cubicBezTo>
                    <a:pt x="f194" y="f193"/>
                    <a:pt x="f22" y="f195"/>
                    <a:pt x="f20" y="f196"/>
                  </a:cubicBezTo>
                  <a:cubicBezTo>
                    <a:pt x="f29" y="f197"/>
                    <a:pt x="f198" y="f199"/>
                    <a:pt x="f200" y="f201"/>
                  </a:cubicBezTo>
                  <a:cubicBezTo>
                    <a:pt x="f202" y="f203"/>
                    <a:pt x="f204" y="f205"/>
                    <a:pt x="f204" y="f205"/>
                  </a:cubicBezTo>
                  <a:cubicBezTo>
                    <a:pt x="f204" y="f205"/>
                    <a:pt x="f65" y="f206"/>
                    <a:pt x="f207" y="f208"/>
                  </a:cubicBezTo>
                  <a:cubicBezTo>
                    <a:pt x="f209" y="f210"/>
                    <a:pt x="f211" y="f212"/>
                    <a:pt x="f211" y="f212"/>
                  </a:cubicBezTo>
                  <a:cubicBezTo>
                    <a:pt x="f211" y="f212"/>
                    <a:pt x="f213" y="f214"/>
                    <a:pt x="f215" y="f216"/>
                  </a:cubicBezTo>
                  <a:cubicBezTo>
                    <a:pt x="f217" y="f218"/>
                    <a:pt x="f219" y="f220"/>
                    <a:pt x="f221" y="f222"/>
                  </a:cubicBezTo>
                  <a:cubicBezTo>
                    <a:pt x="f223" y="f224"/>
                    <a:pt x="f225" y="f226"/>
                    <a:pt x="f225" y="f226"/>
                  </a:cubicBezTo>
                  <a:cubicBezTo>
                    <a:pt x="f225" y="f226"/>
                    <a:pt x="f225" y="f226"/>
                    <a:pt x="f225" y="f226"/>
                  </a:cubicBezTo>
                  <a:cubicBezTo>
                    <a:pt x="f227" y="f203"/>
                    <a:pt x="f228" y="f229"/>
                    <a:pt x="f36" y="f230"/>
                  </a:cubicBezTo>
                  <a:cubicBezTo>
                    <a:pt x="f231" y="f232"/>
                    <a:pt x="f233" y="f234"/>
                    <a:pt x="f69" y="f214"/>
                  </a:cubicBezTo>
                  <a:cubicBezTo>
                    <a:pt x="f235" y="f216"/>
                    <a:pt x="f236" y="f237"/>
                    <a:pt x="f238" y="f239"/>
                  </a:cubicBezTo>
                  <a:cubicBezTo>
                    <a:pt x="f240" y="f241"/>
                    <a:pt x="f242" y="f243"/>
                    <a:pt x="f244" y="f241"/>
                  </a:cubicBezTo>
                  <a:cubicBezTo>
                    <a:pt x="f245" y="f246"/>
                    <a:pt x="f247" y="f248"/>
                    <a:pt x="f247" y="f248"/>
                  </a:cubicBezTo>
                  <a:cubicBezTo>
                    <a:pt x="f247" y="f248"/>
                    <a:pt x="f249" y="f239"/>
                    <a:pt x="f43" y="f250"/>
                  </a:cubicBezTo>
                  <a:cubicBezTo>
                    <a:pt x="f176" y="f250"/>
                    <a:pt x="f251" y="f250"/>
                    <a:pt x="f252" y="f253"/>
                  </a:cubicBezTo>
                  <a:cubicBezTo>
                    <a:pt x="f82" y="f237"/>
                    <a:pt x="f61" y="f254"/>
                    <a:pt x="f61" y="f254"/>
                  </a:cubicBezTo>
                  <a:cubicBezTo>
                    <a:pt x="f61" y="f254"/>
                    <a:pt x="f255" y="f256"/>
                    <a:pt x="f257" y="f258"/>
                  </a:cubicBezTo>
                  <a:cubicBezTo>
                    <a:pt x="f259" y="f260"/>
                    <a:pt x="f233" y="f261"/>
                    <a:pt x="f262" y="f263"/>
                  </a:cubicBezTo>
                  <a:cubicBezTo>
                    <a:pt x="f264" y="f265"/>
                    <a:pt x="f266" y="f267"/>
                    <a:pt x="f268" y="f269"/>
                  </a:cubicBezTo>
                  <a:cubicBezTo>
                    <a:pt x="f270" y="f267"/>
                    <a:pt x="f170" y="f271"/>
                    <a:pt x="f272" y="f273"/>
                  </a:cubicBezTo>
                  <a:cubicBezTo>
                    <a:pt x="f274" y="f275"/>
                    <a:pt x="f276" y="f277"/>
                    <a:pt x="f278" y="f265"/>
                  </a:cubicBezTo>
                  <a:cubicBezTo>
                    <a:pt x="f279" y="f280"/>
                    <a:pt x="f281" y="f282"/>
                    <a:pt x="f283" y="f284"/>
                  </a:cubicBezTo>
                  <a:cubicBezTo>
                    <a:pt x="f285" y="f284"/>
                    <a:pt x="f285" y="f284"/>
                    <a:pt x="f285" y="f286"/>
                  </a:cubicBezTo>
                  <a:cubicBezTo>
                    <a:pt x="f218" y="f287"/>
                    <a:pt x="f288" y="f6"/>
                    <a:pt x="f288" y="f6"/>
                  </a:cubicBezTo>
                  <a:cubicBezTo>
                    <a:pt x="f289" y="f288"/>
                    <a:pt x="f289" y="f288"/>
                    <a:pt x="f289" y="f288"/>
                  </a:cubicBezTo>
                  <a:cubicBezTo>
                    <a:pt x="f289" y="f288"/>
                    <a:pt x="f290" y="f291"/>
                    <a:pt x="f292" y="f293"/>
                  </a:cubicBezTo>
                  <a:cubicBezTo>
                    <a:pt x="f294" y="f295"/>
                    <a:pt x="f296" y="f297"/>
                    <a:pt x="f296" y="f297"/>
                  </a:cubicBezTo>
                  <a:cubicBezTo>
                    <a:pt x="f6" y="f298"/>
                    <a:pt x="f6" y="f298"/>
                    <a:pt x="f6" y="f298"/>
                  </a:cubicBezTo>
                  <a:cubicBezTo>
                    <a:pt x="f6" y="f298"/>
                    <a:pt x="f280" y="f299"/>
                    <a:pt x="f151" y="f300"/>
                  </a:cubicBezTo>
                  <a:cubicBezTo>
                    <a:pt x="f168" y="f234"/>
                    <a:pt x="f270" y="f224"/>
                    <a:pt x="f32" y="f301"/>
                  </a:cubicBezTo>
                  <a:cubicBezTo>
                    <a:pt x="f302" y="f189"/>
                    <a:pt x="f303" y="f304"/>
                    <a:pt x="f266" y="f173"/>
                  </a:cubicBezTo>
                  <a:cubicBezTo>
                    <a:pt x="f135" y="f305"/>
                    <a:pt x="f270" y="f94"/>
                    <a:pt x="f306" y="f307"/>
                  </a:cubicBezTo>
                  <a:cubicBezTo>
                    <a:pt x="f272" y="f308"/>
                    <a:pt x="f309" y="f30"/>
                    <a:pt x="f96" y="f310"/>
                  </a:cubicBezTo>
                  <a:cubicBezTo>
                    <a:pt x="f137" y="f311"/>
                    <a:pt x="f312" y="f313"/>
                    <a:pt x="f177" y="f33"/>
                  </a:cubicBezTo>
                  <a:cubicBezTo>
                    <a:pt x="f314" y="f156"/>
                    <a:pt x="f315" y="f91"/>
                    <a:pt x="f316" y="f317"/>
                  </a:cubicBezTo>
                  <a:cubicBezTo>
                    <a:pt x="f318" y="f319"/>
                    <a:pt x="f177" y="f31"/>
                    <a:pt x="f320" y="f16"/>
                  </a:cubicBezTo>
                  <a:cubicBezTo>
                    <a:pt x="f315" y="f33"/>
                    <a:pt x="f321" y="f60"/>
                    <a:pt x="f322" y="f78"/>
                  </a:cubicBezTo>
                  <a:cubicBezTo>
                    <a:pt x="f323" y="f324"/>
                    <a:pt x="f147" y="f144"/>
                    <a:pt x="f285" y="f325"/>
                  </a:cubicBezTo>
                  <a:cubicBezTo>
                    <a:pt x="f106" y="f326"/>
                    <a:pt x="f272" y="f327"/>
                    <a:pt x="f135" y="f328"/>
                  </a:cubicBezTo>
                  <a:cubicBezTo>
                    <a:pt x="f329" y="f227"/>
                    <a:pt x="f302" y="f330"/>
                    <a:pt x="f32" y="f331"/>
                  </a:cubicBezTo>
                  <a:cubicBezTo>
                    <a:pt x="f30" y="f274"/>
                    <a:pt x="f26" y="f281"/>
                    <a:pt x="f28" y="f332"/>
                  </a:cubicBezTo>
                  <a:cubicBezTo>
                    <a:pt x="f115" y="f155"/>
                    <a:pt x="f310" y="f320"/>
                    <a:pt x="f26" y="f193"/>
                  </a:cubicBezTo>
                  <a:cubicBezTo>
                    <a:pt x="f2" y="f179"/>
                    <a:pt x="f333" y="f212"/>
                    <a:pt x="f334" y="f335"/>
                  </a:cubicBezTo>
                  <a:cubicBezTo>
                    <a:pt x="f334" y="f177"/>
                    <a:pt x="f334" y="f205"/>
                    <a:pt x="f334" y="f336"/>
                  </a:cubicBezTo>
                  <a:cubicBezTo>
                    <a:pt x="f87" y="f205"/>
                    <a:pt x="f87" y="f205"/>
                    <a:pt x="f87" y="f205"/>
                  </a:cubicBezTo>
                  <a:cubicBezTo>
                    <a:pt x="f87" y="f337"/>
                    <a:pt x="f338" y="f339"/>
                    <a:pt x="f328" y="f340"/>
                  </a:cubicBezTo>
                  <a:cubicBezTo>
                    <a:pt x="f333" y="f102"/>
                    <a:pt x="f225" y="f170"/>
                    <a:pt x="f264" y="f303"/>
                  </a:cubicBezTo>
                  <a:cubicBezTo>
                    <a:pt x="f2" y="f310"/>
                    <a:pt x="f227" y="f341"/>
                    <a:pt x="f28" y="f342"/>
                  </a:cubicBezTo>
                  <a:cubicBezTo>
                    <a:pt x="f228" y="f343"/>
                    <a:pt x="f308" y="f344"/>
                    <a:pt x="f307" y="f345"/>
                  </a:cubicBezTo>
                  <a:cubicBezTo>
                    <a:pt x="f307" y="f123"/>
                    <a:pt x="f36" y="f123"/>
                    <a:pt x="f36" y="f346"/>
                  </a:cubicBezTo>
                  <a:cubicBezTo>
                    <a:pt x="f347" y="f348"/>
                    <a:pt x="f34" y="f46"/>
                    <a:pt x="f34" y="f349"/>
                  </a:cubicBezTo>
                  <a:cubicBezTo>
                    <a:pt x="f303" y="f117"/>
                    <a:pt x="f329" y="f50"/>
                    <a:pt x="f350" y="f71"/>
                  </a:cubicBezTo>
                  <a:cubicBezTo>
                    <a:pt x="f96" y="f25"/>
                    <a:pt x="f351" y="f352"/>
                    <a:pt x="f152" y="f39"/>
                  </a:cubicBezTo>
                  <a:cubicBezTo>
                    <a:pt x="f353" y="f354"/>
                    <a:pt x="f157" y="f355"/>
                    <a:pt x="f356" y="f357"/>
                  </a:cubicBezTo>
                  <a:cubicBezTo>
                    <a:pt x="f353" y="f39"/>
                    <a:pt x="f358" y="f359"/>
                    <a:pt x="f360" y="f361"/>
                  </a:cubicBezTo>
                  <a:cubicBezTo>
                    <a:pt x="f323" y="f362"/>
                    <a:pt x="f147" y="f363"/>
                    <a:pt x="f364" y="f365"/>
                  </a:cubicBezTo>
                  <a:cubicBezTo>
                    <a:pt x="f278" y="f366"/>
                    <a:pt x="f272" y="f367"/>
                    <a:pt x="f368" y="f369"/>
                  </a:cubicBezTo>
                  <a:cubicBezTo>
                    <a:pt x="f302" y="f52"/>
                    <a:pt x="f28" y="f370"/>
                    <a:pt x="f371" y="f372"/>
                  </a:cubicBezTo>
                  <a:cubicBezTo>
                    <a:pt x="f333" y="f373"/>
                    <a:pt x="f374" y="f375"/>
                    <a:pt x="f376" y="f377"/>
                  </a:cubicBezTo>
                  <a:cubicBezTo>
                    <a:pt x="f378" y="f374"/>
                    <a:pt x="f379" y="f380"/>
                    <a:pt x="f342" y="f381"/>
                  </a:cubicBezTo>
                  <a:cubicBezTo>
                    <a:pt x="f382" y="f383"/>
                    <a:pt x="f194" y="f384"/>
                    <a:pt x="f194" y="f145"/>
                  </a:cubicBezTo>
                  <a:cubicBezTo>
                    <a:pt x="f375" y="f323"/>
                    <a:pt x="f375" y="f360"/>
                    <a:pt x="f375" y="f304"/>
                  </a:cubicBezTo>
                  <a:cubicBezTo>
                    <a:pt x="f373" y="f360"/>
                    <a:pt x="f85" y="f339"/>
                    <a:pt x="f385" y="f386"/>
                  </a:cubicBezTo>
                  <a:cubicBezTo>
                    <a:pt x="f385" y="f386"/>
                    <a:pt x="f385" y="f386"/>
                    <a:pt x="f385" y="f386"/>
                  </a:cubicBezTo>
                  <a:cubicBezTo>
                    <a:pt x="f385" y="f386"/>
                    <a:pt x="f387" y="f386"/>
                    <a:pt x="f387" y="f332"/>
                  </a:cubicBezTo>
                  <a:cubicBezTo>
                    <a:pt x="f346" y="f332"/>
                    <a:pt x="f123" y="f388"/>
                    <a:pt x="f345" y="f389"/>
                  </a:cubicBezTo>
                  <a:cubicBezTo>
                    <a:pt x="f345" y="f388"/>
                    <a:pt x="f345" y="f388"/>
                    <a:pt x="f345" y="f388"/>
                  </a:cubicBezTo>
                  <a:cubicBezTo>
                    <a:pt x="f346" y="f340"/>
                    <a:pt x="f123" y="f283"/>
                    <a:pt x="f345" y="f390"/>
                  </a:cubicBezTo>
                  <a:cubicBezTo>
                    <a:pt x="f391" y="f331"/>
                    <a:pt x="f392" y="f89"/>
                    <a:pt x="f393" y="f394"/>
                  </a:cubicBezTo>
                  <a:cubicBezTo>
                    <a:pt x="f395" y="f188"/>
                    <a:pt x="f262" y="f127"/>
                    <a:pt x="f125" y="f396"/>
                  </a:cubicBezTo>
                  <a:cubicBezTo>
                    <a:pt x="f125" y="f81"/>
                    <a:pt x="f125" y="f81"/>
                    <a:pt x="f125" y="f81"/>
                  </a:cubicBezTo>
                  <a:cubicBezTo>
                    <a:pt x="f194" y="f397"/>
                    <a:pt x="f42" y="f313"/>
                    <a:pt x="f378" y="f69"/>
                  </a:cubicBezTo>
                  <a:cubicBezTo>
                    <a:pt x="f376" y="f324"/>
                    <a:pt x="f338" y="f62"/>
                    <a:pt x="f328" y="f105"/>
                  </a:cubicBezTo>
                  <a:cubicBezTo>
                    <a:pt x="f231" y="f398"/>
                    <a:pt x="f381" y="f369"/>
                    <a:pt x="f227" y="f399"/>
                  </a:cubicBezTo>
                  <a:cubicBezTo>
                    <a:pt x="f32" y="f400"/>
                    <a:pt x="f401" y="f402"/>
                    <a:pt x="f309" y="f403"/>
                  </a:cubicBezTo>
                  <a:cubicBezTo>
                    <a:pt x="f306" y="f404"/>
                    <a:pt x="f170" y="f405"/>
                    <a:pt x="f92" y="f406"/>
                  </a:cubicBezTo>
                  <a:cubicBezTo>
                    <a:pt x="f407" y="f404"/>
                    <a:pt x="f309" y="f408"/>
                    <a:pt x="f409" y="f410"/>
                  </a:cubicBezTo>
                  <a:cubicBezTo>
                    <a:pt x="f112" y="f411"/>
                    <a:pt x="f412" y="f56"/>
                    <a:pt x="f34" y="f413"/>
                  </a:cubicBezTo>
                  <a:cubicBezTo>
                    <a:pt x="f32" y="f414"/>
                    <a:pt x="f166" y="f159"/>
                    <a:pt x="f310" y="f37"/>
                  </a:cubicBezTo>
                  <a:cubicBezTo>
                    <a:pt x="f115" y="f259"/>
                    <a:pt x="f227" y="f415"/>
                    <a:pt x="f38" y="f416"/>
                  </a:cubicBezTo>
                  <a:cubicBezTo>
                    <a:pt x="f380" y="f76"/>
                    <a:pt x="f87" y="f16"/>
                    <a:pt x="f42" y="f317"/>
                  </a:cubicBezTo>
                  <a:cubicBezTo>
                    <a:pt x="f375" y="f417"/>
                    <a:pt x="f262" y="f418"/>
                    <a:pt x="f311" y="f419"/>
                  </a:cubicBezTo>
                  <a:cubicBezTo>
                    <a:pt x="f393" y="f119"/>
                    <a:pt x="f393" y="f325"/>
                    <a:pt x="f344" y="f121"/>
                  </a:cubicBezTo>
                  <a:cubicBezTo>
                    <a:pt x="f344" y="f150"/>
                    <a:pt x="f186" y="f397"/>
                    <a:pt x="f186" y="f420"/>
                  </a:cubicBezTo>
                  <a:cubicBezTo>
                    <a:pt x="f392" y="f81"/>
                    <a:pt x="f421" y="f385"/>
                    <a:pt x="f127" y="f44"/>
                  </a:cubicBezTo>
                  <a:cubicBezTo>
                    <a:pt x="f348" y="f194"/>
                    <a:pt x="f422" y="f423"/>
                    <a:pt x="f396" y="f424"/>
                  </a:cubicBezTo>
                  <a:cubicBezTo>
                    <a:pt x="f81" y="f425"/>
                    <a:pt x="f81" y="f32"/>
                    <a:pt x="f426" y="f34"/>
                  </a:cubicBezTo>
                  <a:cubicBezTo>
                    <a:pt x="f426" y="f303"/>
                    <a:pt x="f426" y="f412"/>
                    <a:pt x="f81" y="f268"/>
                  </a:cubicBezTo>
                  <a:cubicBezTo>
                    <a:pt x="f81" y="f309"/>
                    <a:pt x="f396" y="f278"/>
                    <a:pt x="f427" y="f364"/>
                  </a:cubicBezTo>
                  <a:cubicBezTo>
                    <a:pt x="f427" y="f285"/>
                    <a:pt x="f427" y="f428"/>
                    <a:pt x="f422" y="f340"/>
                  </a:cubicBezTo>
                  <a:cubicBezTo>
                    <a:pt x="f131" y="f281"/>
                    <a:pt x="f429" y="f106"/>
                    <a:pt x="f66" y="f96"/>
                  </a:cubicBezTo>
                  <a:cubicBezTo>
                    <a:pt x="f66" y="f309"/>
                    <a:pt x="f66" y="f309"/>
                    <a:pt x="f66" y="f272"/>
                  </a:cubicBezTo>
                  <a:cubicBezTo>
                    <a:pt x="f430" y="f309"/>
                    <a:pt x="f430" y="f309"/>
                    <a:pt x="f430" y="f309"/>
                  </a:cubicBezTo>
                  <a:cubicBezTo>
                    <a:pt x="f144" y="f350"/>
                    <a:pt x="f313" y="f330"/>
                    <a:pt x="f431" y="f432"/>
                  </a:cubicBezTo>
                  <a:cubicBezTo>
                    <a:pt x="f419" y="f264"/>
                    <a:pt x="f419" y="f423"/>
                    <a:pt x="f419" y="f376"/>
                  </a:cubicBezTo>
                  <a:cubicBezTo>
                    <a:pt x="f119" y="f127"/>
                    <a:pt x="f233" y="f148"/>
                    <a:pt x="f349" y="f433"/>
                  </a:cubicBezTo>
                  <a:cubicBezTo>
                    <a:pt x="f434" y="f435"/>
                    <a:pt x="f326" y="f319"/>
                    <a:pt x="f385" y="f436"/>
                  </a:cubicBezTo>
                  <a:cubicBezTo>
                    <a:pt x="f345" y="f437"/>
                    <a:pt x="f391" y="f438"/>
                    <a:pt x="f44" y="f439"/>
                  </a:cubicBezTo>
                  <a:cubicBezTo>
                    <a:pt x="f440" y="f441"/>
                    <a:pt x="f442" y="f366"/>
                    <a:pt x="f393" y="f443"/>
                  </a:cubicBezTo>
                  <a:cubicBezTo>
                    <a:pt x="f395" y="f444"/>
                    <a:pt x="f445" y="f446"/>
                    <a:pt x="f447" y="f448"/>
                  </a:cubicBezTo>
                  <a:cubicBezTo>
                    <a:pt x="f334" y="f180"/>
                    <a:pt x="f225" y="f449"/>
                    <a:pt x="f115" y="f450"/>
                  </a:cubicBezTo>
                  <a:cubicBezTo>
                    <a:pt x="f451" y="f136"/>
                    <a:pt x="f451" y="f136"/>
                    <a:pt x="f451" y="f136"/>
                  </a:cubicBezTo>
                  <a:cubicBezTo>
                    <a:pt x="f432" y="f452"/>
                    <a:pt x="f453" y="f10"/>
                    <a:pt x="f454" y="f41"/>
                  </a:cubicBezTo>
                  <a:cubicBezTo>
                    <a:pt x="f455" y="f452"/>
                    <a:pt x="f451" y="f456"/>
                    <a:pt x="f310" y="f457"/>
                  </a:cubicBezTo>
                  <a:cubicBezTo>
                    <a:pt x="f310" y="f458"/>
                    <a:pt x="f310" y="f458"/>
                    <a:pt x="f310" y="f458"/>
                  </a:cubicBezTo>
                  <a:cubicBezTo>
                    <a:pt x="f459" y="f460"/>
                    <a:pt x="f327" y="f461"/>
                    <a:pt x="f345" y="f462"/>
                  </a:cubicBezTo>
                  <a:cubicBezTo>
                    <a:pt x="f422" y="f109"/>
                    <a:pt x="f463" y="f464"/>
                    <a:pt x="f117" y="f54"/>
                  </a:cubicBezTo>
                  <a:cubicBezTo>
                    <a:pt x="f121" y="f465"/>
                    <a:pt x="f119" y="f52"/>
                    <a:pt x="f431" y="f466"/>
                  </a:cubicBezTo>
                  <a:cubicBezTo>
                    <a:pt x="f66" y="f325"/>
                    <a:pt x="f143" y="f349"/>
                    <a:pt x="f466" y="f186"/>
                  </a:cubicBezTo>
                  <a:cubicBezTo>
                    <a:pt x="f418" y="f467"/>
                    <a:pt x="f71" y="f423"/>
                    <a:pt x="f418" y="f26"/>
                  </a:cubicBezTo>
                  <a:cubicBezTo>
                    <a:pt x="f418" y="f166"/>
                    <a:pt x="f466" y="f32"/>
                    <a:pt x="f466" y="f34"/>
                  </a:cubicBezTo>
                  <a:cubicBezTo>
                    <a:pt x="f69" y="f468"/>
                    <a:pt x="f69" y="f135"/>
                    <a:pt x="f143" y="f170"/>
                  </a:cubicBezTo>
                  <a:cubicBezTo>
                    <a:pt x="f97" y="f469"/>
                    <a:pt x="f105" y="f307"/>
                    <a:pt x="f435" y="f28"/>
                  </a:cubicBezTo>
                  <a:cubicBezTo>
                    <a:pt x="f435" y="f451"/>
                    <a:pt x="f317" y="f89"/>
                    <a:pt x="f317" y="f227"/>
                  </a:cubicBezTo>
                  <a:cubicBezTo>
                    <a:pt x="f470" y="f115"/>
                    <a:pt x="f470" y="f115"/>
                    <a:pt x="f470" y="f115"/>
                  </a:cubicBezTo>
                  <a:cubicBezTo>
                    <a:pt x="f317" y="f190"/>
                    <a:pt x="f470" y="f463"/>
                    <a:pt x="f417" y="f20"/>
                  </a:cubicBezTo>
                  <a:cubicBezTo>
                    <a:pt x="f417" y="f471"/>
                    <a:pt x="f417" y="f471"/>
                    <a:pt x="f417" y="f471"/>
                  </a:cubicBezTo>
                  <a:cubicBezTo>
                    <a:pt x="f417" y="f97"/>
                    <a:pt x="f417" y="f103"/>
                    <a:pt x="f417" y="f472"/>
                  </a:cubicBezTo>
                  <a:cubicBezTo>
                    <a:pt x="f473" y="f433"/>
                    <a:pt x="f103" y="f33"/>
                    <a:pt x="f101" y="f474"/>
                  </a:cubicBezTo>
                  <a:cubicBezTo>
                    <a:pt x="f101" y="f475"/>
                    <a:pt x="f101" y="f464"/>
                    <a:pt x="f476" y="f477"/>
                  </a:cubicBezTo>
                  <a:cubicBezTo>
                    <a:pt x="f476" y="f478"/>
                    <a:pt x="f99" y="f479"/>
                    <a:pt x="f71" y="f182"/>
                  </a:cubicBezTo>
                  <a:cubicBezTo>
                    <a:pt x="f466" y="f480"/>
                    <a:pt x="f481" y="f482"/>
                    <a:pt x="f68" y="f352"/>
                  </a:cubicBezTo>
                  <a:cubicBezTo>
                    <a:pt x="f483" y="f400"/>
                    <a:pt x="f483" y="f400"/>
                    <a:pt x="f483" y="f443"/>
                  </a:cubicBezTo>
                  <a:cubicBezTo>
                    <a:pt x="f483" y="f484"/>
                    <a:pt x="f144" y="f485"/>
                    <a:pt x="f144" y="f486"/>
                  </a:cubicBezTo>
                  <a:cubicBezTo>
                    <a:pt x="f146" y="f487"/>
                    <a:pt x="f148" y="f448"/>
                    <a:pt x="f119" y="f488"/>
                  </a:cubicBezTo>
                  <a:cubicBezTo>
                    <a:pt x="f131" y="f489"/>
                    <a:pt x="f422" y="f452"/>
                    <a:pt x="f372" y="f490"/>
                  </a:cubicBezTo>
                  <a:cubicBezTo>
                    <a:pt x="f127" y="f491"/>
                    <a:pt x="f123" y="f492"/>
                    <a:pt x="f387" y="f493"/>
                  </a:cubicBezTo>
                  <a:cubicBezTo>
                    <a:pt x="f345" y="f491"/>
                    <a:pt x="f372" y="f494"/>
                    <a:pt x="f44" y="f495"/>
                  </a:cubicBezTo>
                  <a:cubicBezTo>
                    <a:pt x="f370" y="f410"/>
                    <a:pt x="f97" y="f487"/>
                    <a:pt x="f60" y="f436"/>
                  </a:cubicBezTo>
                  <a:cubicBezTo>
                    <a:pt x="f317" y="f107"/>
                    <a:pt x="f91" y="f235"/>
                    <a:pt x="f398" y="f18"/>
                  </a:cubicBezTo>
                  <a:cubicBezTo>
                    <a:pt x="f107" y="f95"/>
                    <a:pt x="f496" y="f99"/>
                    <a:pt x="f497" y="f66"/>
                  </a:cubicBezTo>
                  <a:cubicBezTo>
                    <a:pt x="f31" y="f119"/>
                    <a:pt x="f497" y="f131"/>
                    <a:pt x="f497" y="f498"/>
                  </a:cubicBezTo>
                  <a:cubicBezTo>
                    <a:pt x="f499" y="f440"/>
                    <a:pt x="f496" y="f192"/>
                    <a:pt x="f499" y="f500"/>
                  </a:cubicBezTo>
                  <a:cubicBezTo>
                    <a:pt x="f16" y="f501"/>
                    <a:pt x="f464" y="f502"/>
                    <a:pt x="f479" y="f194"/>
                  </a:cubicBezTo>
                  <a:cubicBezTo>
                    <a:pt x="f479" y="f375"/>
                    <a:pt x="f479" y="f375"/>
                    <a:pt x="f479" y="f375"/>
                  </a:cubicBezTo>
                  <a:cubicBezTo>
                    <a:pt x="f478" y="f503"/>
                    <a:pt x="f478" y="f503"/>
                    <a:pt x="f478" y="f503"/>
                  </a:cubicBezTo>
                  <a:cubicBezTo>
                    <a:pt x="f478" y="f391"/>
                    <a:pt x="f399" y="f420"/>
                    <a:pt x="f219" y="f99"/>
                  </a:cubicBezTo>
                  <a:cubicBezTo>
                    <a:pt x="f219" y="f18"/>
                    <a:pt x="f477" y="f16"/>
                    <a:pt x="f474" y="f504"/>
                  </a:cubicBezTo>
                  <a:cubicBezTo>
                    <a:pt x="f25" y="f505"/>
                    <a:pt x="f369" y="f462"/>
                    <a:pt x="f497" y="f506"/>
                  </a:cubicBezTo>
                  <a:cubicBezTo>
                    <a:pt x="f499" y="f111"/>
                    <a:pt x="f107" y="f507"/>
                    <a:pt x="f54" y="f508"/>
                  </a:cubicBezTo>
                  <a:cubicBezTo>
                    <a:pt x="f60" y="f411"/>
                    <a:pt x="f105" y="f509"/>
                    <a:pt x="f472" y="f456"/>
                  </a:cubicBezTo>
                  <a:cubicBezTo>
                    <a:pt x="f101" y="f493"/>
                    <a:pt x="f69" y="f490"/>
                    <a:pt x="f144" y="f510"/>
                  </a:cubicBezTo>
                  <a:cubicBezTo>
                    <a:pt x="f148" y="f511"/>
                    <a:pt x="f325" y="f238"/>
                    <a:pt x="f117" y="f512"/>
                  </a:cubicBezTo>
                  <a:cubicBezTo>
                    <a:pt x="f121" y="f513"/>
                    <a:pt x="f370" y="f514"/>
                    <a:pt x="f419" y="f515"/>
                  </a:cubicBezTo>
                  <a:cubicBezTo>
                    <a:pt x="f325" y="f516"/>
                    <a:pt x="f420" y="f113"/>
                    <a:pt x="f48" y="f517"/>
                  </a:cubicBezTo>
                  <a:cubicBezTo>
                    <a:pt x="f103" y="f518"/>
                    <a:pt x="f496" y="f519"/>
                    <a:pt x="f399" y="f520"/>
                  </a:cubicBezTo>
                  <a:cubicBezTo>
                    <a:pt x="f182" y="f415"/>
                    <a:pt x="f140" y="f439"/>
                    <a:pt x="f504" y="f478"/>
                  </a:cubicBezTo>
                  <a:cubicBezTo>
                    <a:pt x="f58" y="f33"/>
                    <a:pt x="f521" y="f78"/>
                    <a:pt x="f521" y="f69"/>
                  </a:cubicBezTo>
                  <a:cubicBezTo>
                    <a:pt x="f439" y="f522"/>
                    <a:pt x="f521" y="f325"/>
                    <a:pt x="f480" y="f233"/>
                  </a:cubicBezTo>
                  <a:cubicBezTo>
                    <a:pt x="f523" y="f396"/>
                    <a:pt x="f504" y="f385"/>
                    <a:pt x="f504" y="f421"/>
                  </a:cubicBezTo>
                  <a:cubicBezTo>
                    <a:pt x="f504" y="f184"/>
                    <a:pt x="f523" y="f393"/>
                    <a:pt x="f523" y="f188"/>
                  </a:cubicBezTo>
                  <a:cubicBezTo>
                    <a:pt x="f524" y="f85"/>
                    <a:pt x="f525" y="f348"/>
                    <a:pt x="f484" y="f463"/>
                  </a:cubicBezTo>
                  <a:cubicBezTo>
                    <a:pt x="f484" y="f463"/>
                    <a:pt x="f484" y="f463"/>
                    <a:pt x="f484" y="f463"/>
                  </a:cubicBezTo>
                  <a:cubicBezTo>
                    <a:pt x="f526" y="f466"/>
                    <a:pt x="f366" y="f398"/>
                    <a:pt x="f416" y="f527"/>
                  </a:cubicBezTo>
                  <a:cubicBezTo>
                    <a:pt x="f482" y="f528"/>
                    <a:pt x="f528" y="f443"/>
                    <a:pt x="f524" y="f365"/>
                  </a:cubicBezTo>
                  <a:cubicBezTo>
                    <a:pt x="f529" y="f530"/>
                    <a:pt x="f58" y="f531"/>
                    <a:pt x="f439" y="f532"/>
                  </a:cubicBezTo>
                  <a:cubicBezTo>
                    <a:pt x="f439" y="f402"/>
                    <a:pt x="f480" y="f74"/>
                    <a:pt x="f480" y="f488"/>
                  </a:cubicBezTo>
                  <a:cubicBezTo>
                    <a:pt x="f480" y="f74"/>
                    <a:pt x="f480" y="f74"/>
                    <a:pt x="f480" y="f74"/>
                  </a:cubicBezTo>
                  <a:cubicBezTo>
                    <a:pt x="f480" y="f488"/>
                    <a:pt x="f480" y="f488"/>
                    <a:pt x="f480" y="f488"/>
                  </a:cubicBezTo>
                  <a:cubicBezTo>
                    <a:pt x="f523" y="f355"/>
                    <a:pt x="f533" y="f359"/>
                    <a:pt x="f182" y="f534"/>
                  </a:cubicBezTo>
                  <a:cubicBezTo>
                    <a:pt x="f477" y="f535"/>
                    <a:pt x="f474" y="f536"/>
                    <a:pt x="f369" y="f537"/>
                  </a:cubicBezTo>
                  <a:cubicBezTo>
                    <a:pt x="f35" y="f538"/>
                    <a:pt x="f35" y="f510"/>
                    <a:pt x="f436" y="f539"/>
                  </a:cubicBezTo>
                  <a:cubicBezTo>
                    <a:pt x="f496" y="f511"/>
                    <a:pt x="f156" y="f540"/>
                    <a:pt x="f235" y="f513"/>
                  </a:cubicBezTo>
                  <a:cubicBezTo>
                    <a:pt x="f18" y="f240"/>
                    <a:pt x="f541" y="f542"/>
                    <a:pt x="f473" y="f543"/>
                  </a:cubicBezTo>
                  <a:cubicBezTo>
                    <a:pt x="f62" y="f242"/>
                    <a:pt x="f544" y="f545"/>
                    <a:pt x="f417" y="f546"/>
                  </a:cubicBezTo>
                  <a:cubicBezTo>
                    <a:pt x="f95" y="f547"/>
                    <a:pt x="f52" y="f176"/>
                    <a:pt x="f103" y="f548"/>
                  </a:cubicBezTo>
                  <a:cubicBezTo>
                    <a:pt x="f398" y="f549"/>
                    <a:pt x="f478" y="f550"/>
                    <a:pt x="f439" y="f136"/>
                  </a:cubicBezTo>
                  <a:cubicBezTo>
                    <a:pt x="f58" y="f551"/>
                    <a:pt x="f109" y="f12"/>
                    <a:pt x="f529" y="f552"/>
                  </a:cubicBezTo>
                  <a:cubicBezTo>
                    <a:pt x="f37" y="f414"/>
                    <a:pt x="f444" y="f436"/>
                    <a:pt x="f553" y="f325"/>
                  </a:cubicBezTo>
                  <a:cubicBezTo>
                    <a:pt x="f446" y="f430"/>
                    <a:pt x="f554" y="f64"/>
                    <a:pt x="f555" y="f472"/>
                  </a:cubicBezTo>
                  <a:cubicBezTo>
                    <a:pt x="f555" y="f52"/>
                    <a:pt x="f555" y="f473"/>
                    <a:pt x="f555" y="f62"/>
                  </a:cubicBezTo>
                  <a:cubicBezTo>
                    <a:pt x="f363" y="f472"/>
                    <a:pt x="f363" y="f472"/>
                    <a:pt x="f363" y="f472"/>
                  </a:cubicBezTo>
                  <a:cubicBezTo>
                    <a:pt x="f556" y="f16"/>
                    <a:pt x="f506" y="f366"/>
                    <a:pt x="f557" y="f402"/>
                  </a:cubicBezTo>
                  <a:cubicBezTo>
                    <a:pt x="f553" y="f558"/>
                    <a:pt x="f526" y="f559"/>
                    <a:pt x="f109" y="f513"/>
                  </a:cubicBezTo>
                  <a:cubicBezTo>
                    <a:pt x="f58" y="f560"/>
                    <a:pt x="f58" y="f113"/>
                    <a:pt x="f521" y="f561"/>
                  </a:cubicBezTo>
                  <a:cubicBezTo>
                    <a:pt x="f140" y="f562"/>
                    <a:pt x="f478" y="f563"/>
                    <a:pt x="f25" y="f202"/>
                  </a:cubicBezTo>
                  <a:cubicBezTo>
                    <a:pt x="f31" y="f564"/>
                    <a:pt x="f54" y="f565"/>
                    <a:pt x="f60" y="f566"/>
                  </a:cubicBezTo>
                  <a:cubicBezTo>
                    <a:pt x="f435" y="f567"/>
                    <a:pt x="f235" y="f207"/>
                    <a:pt x="f398" y="f249"/>
                  </a:cubicBezTo>
                  <a:cubicBezTo>
                    <a:pt x="f317" y="f568"/>
                    <a:pt x="f60" y="f569"/>
                    <a:pt x="f18" y="f570"/>
                  </a:cubicBezTo>
                  <a:cubicBezTo>
                    <a:pt x="f435" y="f571"/>
                    <a:pt x="f54" y="f572"/>
                    <a:pt x="f499" y="f573"/>
                  </a:cubicBezTo>
                  <a:cubicBezTo>
                    <a:pt x="f436" y="f174"/>
                    <a:pt x="f16" y="f574"/>
                    <a:pt x="f437" y="f575"/>
                  </a:cubicBezTo>
                  <a:cubicBezTo>
                    <a:pt x="f439" y="f576"/>
                    <a:pt x="f415" y="f549"/>
                    <a:pt x="f37" y="f577"/>
                  </a:cubicBezTo>
                  <a:cubicBezTo>
                    <a:pt x="f557" y="f578"/>
                    <a:pt x="f446" y="f88"/>
                    <a:pt x="f414" y="f236"/>
                  </a:cubicBezTo>
                  <a:cubicBezTo>
                    <a:pt x="f532" y="f39"/>
                    <a:pt x="f579" y="f580"/>
                    <a:pt x="f581" y="f33"/>
                  </a:cubicBezTo>
                  <a:cubicBezTo>
                    <a:pt x="f581" y="f54"/>
                    <a:pt x="f579" y="f317"/>
                    <a:pt x="f579" y="f470"/>
                  </a:cubicBezTo>
                  <a:cubicBezTo>
                    <a:pt x="f354" y="f33"/>
                    <a:pt x="f582" y="f27"/>
                    <a:pt x="f583" y="f584"/>
                  </a:cubicBezTo>
                  <a:cubicBezTo>
                    <a:pt x="f583" y="f438"/>
                    <a:pt x="f583" y="f367"/>
                    <a:pt x="f583" y="f533"/>
                  </a:cubicBezTo>
                  <a:cubicBezTo>
                    <a:pt x="f582" y="f526"/>
                    <a:pt x="f406" y="f556"/>
                    <a:pt x="f582" y="f355"/>
                  </a:cubicBezTo>
                  <a:cubicBezTo>
                    <a:pt x="f582" y="f585"/>
                    <a:pt x="f359" y="f583"/>
                    <a:pt x="f585" y="f586"/>
                  </a:cubicBezTo>
                  <a:cubicBezTo>
                    <a:pt x="f354" y="f457"/>
                    <a:pt x="f508" y="f540"/>
                    <a:pt x="f531" y="f43"/>
                  </a:cubicBezTo>
                  <a:cubicBezTo>
                    <a:pt x="f111" y="f587"/>
                    <a:pt x="f414" y="f588"/>
                    <a:pt x="f589" y="f590"/>
                  </a:cubicBezTo>
                  <a:cubicBezTo>
                    <a:pt x="f589" y="f591"/>
                    <a:pt x="f446" y="f45"/>
                    <a:pt x="f446" y="f45"/>
                  </a:cubicBezTo>
                  <a:cubicBezTo>
                    <a:pt x="f506" y="f202"/>
                    <a:pt x="f159" y="f592"/>
                    <a:pt x="f557" y="f593"/>
                  </a:cubicBezTo>
                  <a:cubicBezTo>
                    <a:pt x="f553" y="f594"/>
                    <a:pt x="f595" y="f596"/>
                    <a:pt x="f259" y="f597"/>
                  </a:cubicBezTo>
                  <a:cubicBezTo>
                    <a:pt x="f525" y="f84"/>
                    <a:pt x="f524" y="f571"/>
                    <a:pt x="f14" y="f19"/>
                  </a:cubicBezTo>
                  <a:cubicBezTo>
                    <a:pt x="f480" y="f19"/>
                    <a:pt x="f439" y="f598"/>
                    <a:pt x="f439" y="f599"/>
                  </a:cubicBezTo>
                  <a:cubicBezTo>
                    <a:pt x="f480" y="f598"/>
                    <a:pt x="f480" y="f598"/>
                    <a:pt x="f480" y="f598"/>
                  </a:cubicBezTo>
                  <a:cubicBezTo>
                    <a:pt x="f521" y="f82"/>
                    <a:pt x="f58" y="f570"/>
                    <a:pt x="f529" y="f600"/>
                  </a:cubicBezTo>
                  <a:cubicBezTo>
                    <a:pt x="f521" y="f598"/>
                    <a:pt x="f14" y="f601"/>
                    <a:pt x="f527" y="f602"/>
                  </a:cubicBezTo>
                  <a:cubicBezTo>
                    <a:pt x="f523" y="f602"/>
                    <a:pt x="f504" y="f603"/>
                    <a:pt x="f504" y="f163"/>
                  </a:cubicBezTo>
                  <a:cubicBezTo>
                    <a:pt x="f523" y="f603"/>
                    <a:pt x="f523" y="f603"/>
                    <a:pt x="f523" y="f603"/>
                  </a:cubicBezTo>
                  <a:cubicBezTo>
                    <a:pt x="f352" y="f566"/>
                    <a:pt x="f506" y="f574"/>
                    <a:pt x="f555" y="f604"/>
                  </a:cubicBezTo>
                  <a:cubicBezTo>
                    <a:pt x="f402" y="f588"/>
                    <a:pt x="f138" y="f605"/>
                    <a:pt x="f508" y="f545"/>
                  </a:cubicBezTo>
                  <a:cubicBezTo>
                    <a:pt x="f357" y="f606"/>
                    <a:pt x="f355" y="f542"/>
                    <a:pt x="f56" y="f607"/>
                  </a:cubicBezTo>
                  <a:cubicBezTo>
                    <a:pt x="f406" y="f608"/>
                    <a:pt x="f583" y="f518"/>
                    <a:pt x="f404" y="f609"/>
                  </a:cubicBezTo>
                  <a:cubicBezTo>
                    <a:pt x="f610" y="f10"/>
                    <a:pt x="f403" y="f611"/>
                    <a:pt x="f612" y="f408"/>
                  </a:cubicBezTo>
                  <a:cubicBezTo>
                    <a:pt x="f613" y="f405"/>
                    <a:pt x="f613" y="f614"/>
                    <a:pt x="f612" y="f581"/>
                  </a:cubicBezTo>
                  <a:cubicBezTo>
                    <a:pt x="f612" y="f532"/>
                    <a:pt x="f403" y="f363"/>
                    <a:pt x="f403" y="f554"/>
                  </a:cubicBezTo>
                  <a:cubicBezTo>
                    <a:pt x="f403" y="f506"/>
                    <a:pt x="f613" y="f553"/>
                    <a:pt x="f613" y="f485"/>
                  </a:cubicBezTo>
                  <a:cubicBezTo>
                    <a:pt x="f613" y="f352"/>
                    <a:pt x="f613" y="f525"/>
                    <a:pt x="f613" y="f441"/>
                  </a:cubicBezTo>
                  <a:cubicBezTo>
                    <a:pt x="f449" y="f526"/>
                    <a:pt x="f611" y="f520"/>
                    <a:pt x="f615" y="f531"/>
                  </a:cubicBezTo>
                  <a:cubicBezTo>
                    <a:pt x="f616" y="f363"/>
                    <a:pt x="f616" y="f413"/>
                    <a:pt x="f616" y="f555"/>
                  </a:cubicBezTo>
                  <a:cubicBezTo>
                    <a:pt x="f617" y="f618"/>
                    <a:pt x="f617" y="f618"/>
                    <a:pt x="f617" y="f618"/>
                  </a:cubicBezTo>
                  <a:cubicBezTo>
                    <a:pt x="f509" y="f614"/>
                    <a:pt x="f257" y="f519"/>
                    <a:pt x="f460" y="f619"/>
                  </a:cubicBezTo>
                  <a:cubicBezTo>
                    <a:pt x="f460" y="f620"/>
                    <a:pt x="f621" y="f622"/>
                    <a:pt x="f449" y="f492"/>
                  </a:cubicBezTo>
                  <a:cubicBezTo>
                    <a:pt x="f519" y="f178"/>
                    <a:pt x="f623" y="f624"/>
                    <a:pt x="f625" y="f626"/>
                  </a:cubicBezTo>
                  <a:cubicBezTo>
                    <a:pt x="f613" y="f238"/>
                    <a:pt x="f612" y="f560"/>
                    <a:pt x="f612" y="f627"/>
                  </a:cubicBezTo>
                  <a:cubicBezTo>
                    <a:pt x="f403" y="f628"/>
                    <a:pt x="f403" y="f629"/>
                    <a:pt x="f489" y="f630"/>
                  </a:cubicBezTo>
                  <a:cubicBezTo>
                    <a:pt x="f489" y="f562"/>
                    <a:pt x="f610" y="f606"/>
                    <a:pt x="f586" y="f546"/>
                  </a:cubicBezTo>
                  <a:cubicBezTo>
                    <a:pt x="f404" y="f631"/>
                    <a:pt x="f404" y="f587"/>
                    <a:pt x="f632" y="f633"/>
                  </a:cubicBezTo>
                  <a:cubicBezTo>
                    <a:pt x="f634" y="f564"/>
                    <a:pt x="f532" y="f635"/>
                    <a:pt x="f553" y="f636"/>
                  </a:cubicBezTo>
                  <a:cubicBezTo>
                    <a:pt x="f553" y="f637"/>
                    <a:pt x="f553" y="f637"/>
                    <a:pt x="f553" y="f637"/>
                  </a:cubicBezTo>
                  <a:cubicBezTo>
                    <a:pt x="f557" y="f638"/>
                    <a:pt x="f506" y="f639"/>
                    <a:pt x="f530" y="f640"/>
                  </a:cubicBezTo>
                  <a:cubicBezTo>
                    <a:pt x="f487" y="f641"/>
                    <a:pt x="f520" y="f642"/>
                    <a:pt x="f37" y="f643"/>
                  </a:cubicBezTo>
                  <a:cubicBezTo>
                    <a:pt x="f595" y="f644"/>
                    <a:pt x="f595" y="f644"/>
                    <a:pt x="f595" y="f644"/>
                  </a:cubicBezTo>
                  <a:cubicBezTo>
                    <a:pt x="f618" y="f639"/>
                    <a:pt x="f581" y="f645"/>
                    <a:pt x="f180" y="f207"/>
                  </a:cubicBezTo>
                  <a:cubicBezTo>
                    <a:pt x="f583" y="f174"/>
                    <a:pt x="f586" y="f646"/>
                    <a:pt x="f612" y="f45"/>
                  </a:cubicBezTo>
                  <a:cubicBezTo>
                    <a:pt x="f611" y="f647"/>
                    <a:pt x="f617" y="f608"/>
                    <a:pt x="f552" y="f648"/>
                  </a:cubicBezTo>
                  <a:cubicBezTo>
                    <a:pt x="f552" y="f649"/>
                    <a:pt x="f615" y="f458"/>
                    <a:pt x="f615" y="f609"/>
                  </a:cubicBezTo>
                  <a:cubicBezTo>
                    <a:pt x="f41" y="f650"/>
                    <a:pt x="f615" y="f616"/>
                    <a:pt x="f41" y="f558"/>
                  </a:cubicBezTo>
                  <a:cubicBezTo>
                    <a:pt x="f12" y="f449"/>
                    <a:pt x="f651" y="f408"/>
                    <a:pt x="f651" y="f489"/>
                  </a:cubicBezTo>
                  <a:cubicBezTo>
                    <a:pt x="f10" y="f632"/>
                    <a:pt x="f10" y="f583"/>
                    <a:pt x="f652" y="f582"/>
                  </a:cubicBezTo>
                  <a:cubicBezTo>
                    <a:pt x="f652" y="f585"/>
                    <a:pt x="f652" y="f354"/>
                    <a:pt x="f652" y="f357"/>
                  </a:cubicBezTo>
                  <a:cubicBezTo>
                    <a:pt x="f136" y="f583"/>
                    <a:pt x="f620" y="f621"/>
                    <a:pt x="f217" y="f652"/>
                  </a:cubicBezTo>
                  <a:cubicBezTo>
                    <a:pt x="f622" y="f650"/>
                    <a:pt x="f622" y="f551"/>
                    <a:pt x="f622" y="f452"/>
                  </a:cubicBezTo>
                  <a:cubicBezTo>
                    <a:pt x="f457" y="f650"/>
                    <a:pt x="f457" y="f650"/>
                    <a:pt x="f457" y="f650"/>
                  </a:cubicBezTo>
                  <a:cubicBezTo>
                    <a:pt x="f620" y="f492"/>
                    <a:pt x="f456" y="f653"/>
                    <a:pt x="f654" y="f655"/>
                  </a:cubicBezTo>
                  <a:cubicBezTo>
                    <a:pt x="f654" y="f656"/>
                    <a:pt x="f620" y="f517"/>
                    <a:pt x="f620" y="f629"/>
                  </a:cubicBezTo>
                  <a:cubicBezTo>
                    <a:pt x="f654" y="f657"/>
                    <a:pt x="f654" y="f606"/>
                    <a:pt x="f456" y="f658"/>
                  </a:cubicBezTo>
                  <a:cubicBezTo>
                    <a:pt x="f136" y="f591"/>
                    <a:pt x="f551" y="f659"/>
                    <a:pt x="f12" y="f571"/>
                  </a:cubicBezTo>
                  <a:cubicBezTo>
                    <a:pt x="f616" y="f19"/>
                    <a:pt x="f535" y="f660"/>
                    <a:pt x="f611" y="f65"/>
                  </a:cubicBezTo>
                  <a:cubicBezTo>
                    <a:pt x="f558" y="f51"/>
                    <a:pt x="f519" y="f661"/>
                    <a:pt x="f625" y="f662"/>
                  </a:cubicBezTo>
                  <a:cubicBezTo>
                    <a:pt x="f625" y="f663"/>
                    <a:pt x="f623" y="f664"/>
                    <a:pt x="f625" y="f665"/>
                  </a:cubicBezTo>
                  <a:cubicBezTo>
                    <a:pt x="f519" y="f666"/>
                    <a:pt x="f410" y="f667"/>
                    <a:pt x="f611" y="f70"/>
                  </a:cubicBezTo>
                  <a:cubicBezTo>
                    <a:pt x="f535" y="f668"/>
                    <a:pt x="f616" y="f636"/>
                    <a:pt x="f12" y="f669"/>
                  </a:cubicBezTo>
                  <a:cubicBezTo>
                    <a:pt x="f10" y="f603"/>
                    <a:pt x="f650" y="f670"/>
                    <a:pt x="f452" y="f82"/>
                  </a:cubicBezTo>
                  <a:cubicBezTo>
                    <a:pt x="f450" y="f671"/>
                    <a:pt x="f654" y="f565"/>
                    <a:pt x="f536" y="f596"/>
                  </a:cubicBezTo>
                  <a:cubicBezTo>
                    <a:pt x="f622" y="f252"/>
                    <a:pt x="f493" y="f672"/>
                    <a:pt x="f492" y="f543"/>
                  </a:cubicBezTo>
                  <a:cubicBezTo>
                    <a:pt x="f649" y="f673"/>
                    <a:pt x="f649" y="f588"/>
                    <a:pt x="f198" y="f251"/>
                  </a:cubicBezTo>
                  <a:cubicBezTo>
                    <a:pt x="f217" y="f596"/>
                    <a:pt x="f536" y="f566"/>
                    <a:pt x="f620" y="f133"/>
                  </a:cubicBezTo>
                  <a:cubicBezTo>
                    <a:pt x="f654" y="f638"/>
                    <a:pt x="f456" y="f642"/>
                    <a:pt x="f674" y="f644"/>
                  </a:cubicBezTo>
                  <a:cubicBezTo>
                    <a:pt x="f450" y="f79"/>
                    <a:pt x="f236" y="f675"/>
                    <a:pt x="f551" y="f247"/>
                  </a:cubicBezTo>
                  <a:cubicBezTo>
                    <a:pt x="f41" y="f664"/>
                    <a:pt x="f509" y="f676"/>
                    <a:pt x="f621" y="f677"/>
                  </a:cubicBezTo>
                  <a:cubicBezTo>
                    <a:pt x="f449" y="f678"/>
                    <a:pt x="f449" y="f678"/>
                    <a:pt x="f449" y="f678"/>
                  </a:cubicBezTo>
                  <a:cubicBezTo>
                    <a:pt x="f460" y="f677"/>
                    <a:pt x="f410" y="f679"/>
                    <a:pt x="f257" y="f169"/>
                  </a:cubicBezTo>
                  <a:cubicBezTo>
                    <a:pt x="f460" y="f678"/>
                    <a:pt x="f449" y="f680"/>
                    <a:pt x="f623" y="f681"/>
                  </a:cubicBezTo>
                  <a:cubicBezTo>
                    <a:pt x="f625" y="f682"/>
                    <a:pt x="f625" y="f682"/>
                    <a:pt x="f625" y="f682"/>
                  </a:cubicBezTo>
                  <a:cubicBezTo>
                    <a:pt x="f449" y="f683"/>
                    <a:pt x="f410" y="f680"/>
                    <a:pt x="f257" y="f678"/>
                  </a:cubicBezTo>
                  <a:cubicBezTo>
                    <a:pt x="f650" y="f684"/>
                    <a:pt x="f536" y="f685"/>
                    <a:pt x="f198" y="f686"/>
                  </a:cubicBezTo>
                  <a:cubicBezTo>
                    <a:pt x="f492" y="f660"/>
                    <a:pt x="f687" y="f80"/>
                    <a:pt x="f491" y="f599"/>
                  </a:cubicBezTo>
                  <a:cubicBezTo>
                    <a:pt x="f688" y="f566"/>
                    <a:pt x="f688" y="f689"/>
                    <a:pt x="f490" y="f659"/>
                  </a:cubicBezTo>
                  <a:cubicBezTo>
                    <a:pt x="f690" y="f252"/>
                    <a:pt x="f691" y="f692"/>
                    <a:pt x="f495" y="f693"/>
                  </a:cubicBezTo>
                  <a:cubicBezTo>
                    <a:pt x="f510" y="f694"/>
                    <a:pt x="f495" y="f695"/>
                    <a:pt x="f495" y="f696"/>
                  </a:cubicBezTo>
                  <a:cubicBezTo>
                    <a:pt x="f495" y="f697"/>
                    <a:pt x="f495" y="f655"/>
                    <a:pt x="f495" y="f698"/>
                  </a:cubicBezTo>
                  <a:cubicBezTo>
                    <a:pt x="f699" y="f560"/>
                    <a:pt x="f624" y="f561"/>
                    <a:pt x="f653" y="f240"/>
                  </a:cubicBezTo>
                  <a:cubicBezTo>
                    <a:pt x="f653" y="f628"/>
                    <a:pt x="f653" y="f700"/>
                    <a:pt x="f653" y="f695"/>
                  </a:cubicBezTo>
                  <a:cubicBezTo>
                    <a:pt x="f653" y="f628"/>
                    <a:pt x="f653" y="f628"/>
                    <a:pt x="f653" y="f628"/>
                  </a:cubicBezTo>
                  <a:cubicBezTo>
                    <a:pt x="f550" y="f629"/>
                    <a:pt x="f577" y="f657"/>
                    <a:pt x="f701" y="f86"/>
                  </a:cubicBezTo>
                  <a:cubicBezTo>
                    <a:pt x="f577" y="f545"/>
                    <a:pt x="f577" y="f545"/>
                    <a:pt x="f577" y="f545"/>
                  </a:cubicBezTo>
                  <a:cubicBezTo>
                    <a:pt x="f577" y="f545"/>
                    <a:pt x="f577" y="f545"/>
                    <a:pt x="f577" y="f545"/>
                  </a:cubicBezTo>
                  <a:cubicBezTo>
                    <a:pt x="f577" y="f43"/>
                    <a:pt x="f577" y="f606"/>
                    <a:pt x="f577" y="f702"/>
                  </a:cubicBezTo>
                  <a:cubicBezTo>
                    <a:pt x="f23" y="f251"/>
                    <a:pt x="f23" y="f251"/>
                    <a:pt x="f23" y="f251"/>
                  </a:cubicBezTo>
                  <a:cubicBezTo>
                    <a:pt x="f23" y="f587"/>
                    <a:pt x="f23" y="f647"/>
                    <a:pt x="f653" y="f695"/>
                  </a:cubicBezTo>
                  <a:cubicBezTo>
                    <a:pt x="f699" y="f242"/>
                    <a:pt x="f699" y="f242"/>
                    <a:pt x="f699" y="f242"/>
                  </a:cubicBezTo>
                  <a:cubicBezTo>
                    <a:pt x="f699" y="f693"/>
                    <a:pt x="f699" y="f647"/>
                    <a:pt x="f699" y="f542"/>
                  </a:cubicBezTo>
                  <a:cubicBezTo>
                    <a:pt x="f609" y="f703"/>
                    <a:pt x="f609" y="f703"/>
                    <a:pt x="f609" y="f703"/>
                  </a:cubicBezTo>
                  <a:cubicBezTo>
                    <a:pt x="f609" y="f704"/>
                    <a:pt x="f456" y="f57"/>
                    <a:pt x="f456" y="f57"/>
                  </a:cubicBezTo>
                  <a:cubicBezTo>
                    <a:pt x="f609" y="f703"/>
                    <a:pt x="f609" y="f703"/>
                    <a:pt x="f609" y="f703"/>
                  </a:cubicBezTo>
                  <a:cubicBezTo>
                    <a:pt x="f493" y="f705"/>
                    <a:pt x="f688" y="f678"/>
                    <a:pt x="f578" y="f72"/>
                  </a:cubicBezTo>
                  <a:cubicBezTo>
                    <a:pt x="f178" y="f706"/>
                    <a:pt x="f494" y="f169"/>
                    <a:pt x="f690" y="f678"/>
                  </a:cubicBezTo>
                  <a:cubicBezTo>
                    <a:pt x="f707" y="f708"/>
                    <a:pt x="f490" y="f680"/>
                    <a:pt x="f490" y="f709"/>
                  </a:cubicBezTo>
                  <a:cubicBezTo>
                    <a:pt x="f559" y="f710"/>
                    <a:pt x="f711" y="f126"/>
                    <a:pt x="f493" y="f704"/>
                  </a:cubicBezTo>
                  <a:cubicBezTo>
                    <a:pt x="f649" y="f712"/>
                    <a:pt x="f711" y="f713"/>
                    <a:pt x="f491" y="f714"/>
                  </a:cubicBezTo>
                  <a:cubicBezTo>
                    <a:pt x="f492" y="f715"/>
                    <a:pt x="f493" y="f716"/>
                    <a:pt x="f622" y="f717"/>
                  </a:cubicBezTo>
                  <a:cubicBezTo>
                    <a:pt x="f198" y="f718"/>
                    <a:pt x="f491" y="f719"/>
                    <a:pt x="f490" y="f720"/>
                  </a:cubicBezTo>
                  <a:cubicBezTo>
                    <a:pt x="f578" y="f683"/>
                    <a:pt x="f510" y="f679"/>
                    <a:pt x="f624" y="f676"/>
                  </a:cubicBezTo>
                  <a:cubicBezTo>
                    <a:pt x="f624" y="f676"/>
                    <a:pt x="f624" y="f721"/>
                    <a:pt x="f624" y="f72"/>
                  </a:cubicBezTo>
                  <a:cubicBezTo>
                    <a:pt x="f23" y="f211"/>
                    <a:pt x="f653" y="f684"/>
                    <a:pt x="f722" y="f723"/>
                  </a:cubicBezTo>
                  <a:cubicBezTo>
                    <a:pt x="f550" y="f15"/>
                    <a:pt x="f724" y="f725"/>
                    <a:pt x="f701" y="f726"/>
                  </a:cubicBezTo>
                  <a:cubicBezTo>
                    <a:pt x="f727" y="f70"/>
                    <a:pt x="f626" y="f17"/>
                    <a:pt x="f728" y="f67"/>
                  </a:cubicBezTo>
                  <a:cubicBezTo>
                    <a:pt x="f729" y="f65"/>
                    <a:pt x="f730" y="f686"/>
                    <a:pt x="f515" y="f640"/>
                  </a:cubicBezTo>
                  <a:cubicBezTo>
                    <a:pt x="f540" y="f603"/>
                    <a:pt x="f515" y="f80"/>
                    <a:pt x="f540" y="f645"/>
                  </a:cubicBezTo>
                  <a:cubicBezTo>
                    <a:pt x="f540" y="f566"/>
                    <a:pt x="f514" y="f731"/>
                    <a:pt x="f698" y="f732"/>
                  </a:cubicBezTo>
                  <a:cubicBezTo>
                    <a:pt x="f550" y="f130"/>
                    <a:pt x="f550" y="f130"/>
                    <a:pt x="f550" y="f130"/>
                  </a:cubicBezTo>
                  <a:cubicBezTo>
                    <a:pt x="f624" y="f733"/>
                    <a:pt x="f624" y="f733"/>
                    <a:pt x="f624" y="f733"/>
                  </a:cubicBezTo>
                  <a:cubicBezTo>
                    <a:pt x="f624" y="f733"/>
                    <a:pt x="f624" y="f733"/>
                    <a:pt x="f23" y="f734"/>
                  </a:cubicBezTo>
                  <a:cubicBezTo>
                    <a:pt x="f23" y="f733"/>
                    <a:pt x="f23" y="f733"/>
                    <a:pt x="f23" y="f733"/>
                  </a:cubicBezTo>
                  <a:cubicBezTo>
                    <a:pt x="f23" y="f733"/>
                    <a:pt x="f23" y="f733"/>
                    <a:pt x="f23" y="f734"/>
                  </a:cubicBezTo>
                  <a:cubicBezTo>
                    <a:pt x="f255" y="f9"/>
                    <a:pt x="f512" y="f735"/>
                    <a:pt x="f627" y="f736"/>
                  </a:cubicBezTo>
                  <a:cubicBezTo>
                    <a:pt x="f215" y="f737"/>
                    <a:pt x="f517" y="f703"/>
                    <a:pt x="f240" y="f712"/>
                  </a:cubicBezTo>
                  <a:cubicBezTo>
                    <a:pt x="f549" y="f738"/>
                    <a:pt x="f700" y="f710"/>
                    <a:pt x="f695" y="f739"/>
                  </a:cubicBezTo>
                  <a:cubicBezTo>
                    <a:pt x="f629" y="f169"/>
                    <a:pt x="f160" y="f53"/>
                    <a:pt x="f160" y="f666"/>
                  </a:cubicBezTo>
                  <a:cubicBezTo>
                    <a:pt x="f160" y="f740"/>
                    <a:pt x="f695" y="f61"/>
                    <a:pt x="f695" y="f725"/>
                  </a:cubicBezTo>
                  <a:cubicBezTo>
                    <a:pt x="f607" y="f169"/>
                    <a:pt x="f542" y="f712"/>
                    <a:pt x="f86" y="f741"/>
                  </a:cubicBezTo>
                  <a:cubicBezTo>
                    <a:pt x="f86" y="f742"/>
                    <a:pt x="f647" y="f743"/>
                    <a:pt x="f702" y="f9"/>
                  </a:cubicBezTo>
                  <a:cubicBezTo>
                    <a:pt x="f562" y="f744"/>
                    <a:pt x="f657" y="f745"/>
                    <a:pt x="f694" y="f746"/>
                  </a:cubicBezTo>
                  <a:cubicBezTo>
                    <a:pt x="f542" y="f733"/>
                    <a:pt x="f542" y="f733"/>
                    <a:pt x="f542" y="f733"/>
                  </a:cubicBezTo>
                  <a:cubicBezTo>
                    <a:pt x="f702" y="f745"/>
                    <a:pt x="f647" y="f747"/>
                    <a:pt x="f606" y="f748"/>
                  </a:cubicBezTo>
                  <a:cubicBezTo>
                    <a:pt x="f242" y="f749"/>
                    <a:pt x="f750" y="f171"/>
                    <a:pt x="f543" y="f705"/>
                  </a:cubicBezTo>
                  <a:cubicBezTo>
                    <a:pt x="f547" y="f677"/>
                    <a:pt x="f658" y="f59"/>
                    <a:pt x="f546" y="f247"/>
                  </a:cubicBezTo>
                  <a:cubicBezTo>
                    <a:pt x="f43" y="f751"/>
                    <a:pt x="f752" y="f644"/>
                    <a:pt x="f647" y="f753"/>
                  </a:cubicBezTo>
                  <a:cubicBezTo>
                    <a:pt x="f702" y="f637"/>
                    <a:pt x="f562" y="f638"/>
                    <a:pt x="f694" y="f639"/>
                  </a:cubicBezTo>
                  <a:cubicBezTo>
                    <a:pt x="f657" y="f640"/>
                    <a:pt x="f630" y="f602"/>
                    <a:pt x="f754" y="f49"/>
                  </a:cubicBezTo>
                  <a:cubicBezTo>
                    <a:pt x="f755" y="f645"/>
                    <a:pt x="f756" y="f570"/>
                    <a:pt x="f160" y="f757"/>
                  </a:cubicBezTo>
                  <a:cubicBezTo>
                    <a:pt x="f176" y="f684"/>
                    <a:pt x="f176" y="f684"/>
                    <a:pt x="f176" y="f684"/>
                  </a:cubicBezTo>
                  <a:cubicBezTo>
                    <a:pt x="f576" y="f758"/>
                    <a:pt x="f692" y="f682"/>
                    <a:pt x="f759" y="f715"/>
                  </a:cubicBezTo>
                  <a:cubicBezTo>
                    <a:pt x="f759" y="f718"/>
                    <a:pt x="f672" y="f165"/>
                    <a:pt x="f672" y="f760"/>
                  </a:cubicBezTo>
                  <a:cubicBezTo>
                    <a:pt x="f251" y="f761"/>
                    <a:pt x="f762" y="f763"/>
                    <a:pt x="f762" y="f764"/>
                  </a:cubicBezTo>
                  <a:cubicBezTo>
                    <a:pt x="f762" y="f765"/>
                    <a:pt x="f251" y="f766"/>
                    <a:pt x="f134" y="f8"/>
                  </a:cubicBezTo>
                  <a:cubicBezTo>
                    <a:pt x="f591" y="f734"/>
                    <a:pt x="f591" y="f767"/>
                    <a:pt x="f591" y="f747"/>
                  </a:cubicBezTo>
                  <a:cubicBezTo>
                    <a:pt x="f591" y="f768"/>
                    <a:pt x="f45" y="f769"/>
                    <a:pt x="f45" y="f770"/>
                  </a:cubicBezTo>
                  <a:cubicBezTo>
                    <a:pt x="f244" y="f747"/>
                    <a:pt x="f114" y="f9"/>
                    <a:pt x="f114" y="f771"/>
                  </a:cubicBezTo>
                  <a:cubicBezTo>
                    <a:pt x="f114" y="f772"/>
                    <a:pt x="f114" y="f120"/>
                    <a:pt x="f773" y="f774"/>
                  </a:cubicBezTo>
                  <a:cubicBezTo>
                    <a:pt x="f45" y="f171"/>
                    <a:pt x="f45" y="f737"/>
                    <a:pt x="f591" y="f715"/>
                  </a:cubicBezTo>
                  <a:cubicBezTo>
                    <a:pt x="f574" y="f769"/>
                    <a:pt x="f574" y="f769"/>
                    <a:pt x="f574" y="f769"/>
                  </a:cubicBezTo>
                  <a:cubicBezTo>
                    <a:pt x="f597" y="f734"/>
                    <a:pt x="f597" y="f734"/>
                    <a:pt x="f597" y="f734"/>
                  </a:cubicBezTo>
                  <a:cubicBezTo>
                    <a:pt x="f597" y="f734"/>
                    <a:pt x="f775" y="f769"/>
                    <a:pt x="f775" y="f11"/>
                  </a:cubicBezTo>
                  <a:cubicBezTo>
                    <a:pt x="f775" y="f9"/>
                    <a:pt x="f775" y="f9"/>
                    <a:pt x="f775" y="f9"/>
                  </a:cubicBezTo>
                  <a:cubicBezTo>
                    <a:pt x="f174" y="f747"/>
                    <a:pt x="f174" y="f747"/>
                    <a:pt x="f174" y="f747"/>
                  </a:cubicBezTo>
                  <a:cubicBezTo>
                    <a:pt x="f174" y="f747"/>
                    <a:pt x="f47" y="f681"/>
                    <a:pt x="f776" y="f684"/>
                  </a:cubicBezTo>
                  <a:cubicBezTo>
                    <a:pt x="f161" y="f17"/>
                    <a:pt x="f547" y="f646"/>
                    <a:pt x="f562" y="f762"/>
                  </a:cubicBezTo>
                  <a:cubicBezTo>
                    <a:pt x="f630" y="f588"/>
                    <a:pt x="f629" y="f587"/>
                    <a:pt x="f628" y="f546"/>
                  </a:cubicBezTo>
                  <a:cubicBezTo>
                    <a:pt x="f542" y="f692"/>
                    <a:pt x="f242" y="f592"/>
                    <a:pt x="f587" y="f777"/>
                  </a:cubicBezTo>
                  <a:cubicBezTo>
                    <a:pt x="f672" y="f47"/>
                    <a:pt x="f596" y="f660"/>
                    <a:pt x="f174" y="f79"/>
                  </a:cubicBezTo>
                  <a:cubicBezTo>
                    <a:pt x="f778" y="f204"/>
                    <a:pt x="f671" y="f132"/>
                    <a:pt x="f671" y="f132"/>
                  </a:cubicBezTo>
                  <a:cubicBezTo>
                    <a:pt x="f671" y="f132"/>
                    <a:pt x="f671" y="f704"/>
                    <a:pt x="f567" y="f708"/>
                  </a:cubicBezTo>
                  <a:cubicBezTo>
                    <a:pt x="f779" y="f780"/>
                    <a:pt x="f781" y="f782"/>
                    <a:pt x="f781" y="f782"/>
                  </a:cubicBezTo>
                  <a:cubicBezTo>
                    <a:pt x="f781" y="f782"/>
                    <a:pt x="f571" y="f247"/>
                    <a:pt x="f249" y="f637"/>
                  </a:cubicBezTo>
                  <a:cubicBezTo>
                    <a:pt x="f783" y="f19"/>
                    <a:pt x="f762" y="f773"/>
                    <a:pt x="f543" y="f631"/>
                  </a:cubicBezTo>
                  <a:cubicBezTo>
                    <a:pt x="f576" y="f633"/>
                    <a:pt x="f759" y="f759"/>
                    <a:pt x="f762" y="f134"/>
                  </a:cubicBezTo>
                  <a:cubicBezTo>
                    <a:pt x="f564" y="f784"/>
                    <a:pt x="f659" y="f785"/>
                    <a:pt x="f779" y="f133"/>
                  </a:cubicBezTo>
                  <a:cubicBezTo>
                    <a:pt x="f603" y="f77"/>
                    <a:pt x="f245" y="f742"/>
                    <a:pt x="f245" y="f742"/>
                  </a:cubicBezTo>
                  <a:cubicBezTo>
                    <a:pt x="f245" y="f742"/>
                    <a:pt x="f786" y="f128"/>
                    <a:pt x="f599" y="f787"/>
                  </a:cubicBezTo>
                  <a:cubicBezTo>
                    <a:pt x="f788" y="f789"/>
                    <a:pt x="f790" y="f791"/>
                    <a:pt x="f163" y="f662"/>
                  </a:cubicBezTo>
                  <a:cubicBezTo>
                    <a:pt x="f601" y="f601"/>
                    <a:pt x="f574" y="f244"/>
                    <a:pt x="f792" y="f242"/>
                  </a:cubicBezTo>
                  <a:cubicBezTo>
                    <a:pt x="f548" y="f628"/>
                    <a:pt x="f691" y="f651"/>
                    <a:pt x="f711" y="f460"/>
                  </a:cubicBezTo>
                  <a:cubicBezTo>
                    <a:pt x="f492" y="f623"/>
                    <a:pt x="f198" y="f612"/>
                    <a:pt x="f493" y="f586"/>
                  </a:cubicBezTo>
                  <a:cubicBezTo>
                    <a:pt x="f537" y="f535"/>
                    <a:pt x="f657" y="f540"/>
                    <a:pt x="f563" y="f200"/>
                  </a:cubicBezTo>
                  <a:cubicBezTo>
                    <a:pt x="f593" y="f43"/>
                    <a:pt x="f669" y="f570"/>
                    <a:pt x="f51" y="f642"/>
                  </a:cubicBezTo>
                  <a:cubicBezTo>
                    <a:pt x="f663" y="f663"/>
                    <a:pt x="f740" y="f715"/>
                    <a:pt x="f793" y="f705"/>
                  </a:cubicBezTo>
                  <a:cubicBezTo>
                    <a:pt x="f794" y="f739"/>
                    <a:pt x="f15" y="f795"/>
                    <a:pt x="f662" y="f679"/>
                  </a:cubicBezTo>
                  <a:cubicBezTo>
                    <a:pt x="f662" y="f796"/>
                    <a:pt x="f15" y="f739"/>
                    <a:pt x="f662" y="f796"/>
                  </a:cubicBezTo>
                  <a:cubicBezTo>
                    <a:pt x="f665" y="f706"/>
                    <a:pt x="f204" y="f61"/>
                    <a:pt x="f665" y="f675"/>
                  </a:cubicBezTo>
                  <a:cubicBezTo>
                    <a:pt x="f15" y="f753"/>
                    <a:pt x="f643" y="f568"/>
                    <a:pt x="f172" y="f776"/>
                  </a:cubicBezTo>
                  <a:cubicBezTo>
                    <a:pt x="f19" y="f590"/>
                    <a:pt x="f545" y="f688"/>
                    <a:pt x="f656" y="f12"/>
                  </a:cubicBezTo>
                  <a:cubicBezTo>
                    <a:pt x="f624" y="f797"/>
                    <a:pt x="f456" y="f488"/>
                    <a:pt x="f456" y="f488"/>
                  </a:cubicBezTo>
                  <a:cubicBezTo>
                    <a:pt x="f456" y="f488"/>
                    <a:pt x="f456" y="f488"/>
                    <a:pt x="f456" y="f488"/>
                  </a:cubicBezTo>
                  <a:cubicBezTo>
                    <a:pt x="f674" y="f413"/>
                    <a:pt x="f619" y="f414"/>
                    <a:pt x="f551" y="f159"/>
                  </a:cubicBezTo>
                  <a:cubicBezTo>
                    <a:pt x="f236" y="f487"/>
                    <a:pt x="f450" y="f446"/>
                    <a:pt x="f620" y="f414"/>
                  </a:cubicBezTo>
                  <a:cubicBezTo>
                    <a:pt x="f687" y="f507"/>
                    <a:pt x="f238" y="f408"/>
                    <a:pt x="f240" y="f41"/>
                  </a:cubicBezTo>
                  <a:cubicBezTo>
                    <a:pt x="f752" y="f798"/>
                    <a:pt x="f659" y="f626"/>
                    <a:pt x="f757" y="f240"/>
                  </a:cubicBezTo>
                  <a:cubicBezTo>
                    <a:pt x="f686" y="f750"/>
                    <a:pt x="f679" y="f781"/>
                    <a:pt x="f709" y="f602"/>
                  </a:cubicBezTo>
                  <a:cubicBezTo>
                    <a:pt x="f710" y="f668"/>
                    <a:pt x="f799" y="f679"/>
                    <a:pt x="f799" y="f679"/>
                  </a:cubicBezTo>
                  <a:cubicBezTo>
                    <a:pt x="f799" y="f679"/>
                    <a:pt x="f710" y="f204"/>
                    <a:pt x="f710" y="f726"/>
                  </a:cubicBezTo>
                  <a:cubicBezTo>
                    <a:pt x="f705" y="f664"/>
                    <a:pt x="f710" y="f800"/>
                    <a:pt x="f710" y="f800"/>
                  </a:cubicBezTo>
                  <a:cubicBezTo>
                    <a:pt x="f710" y="f800"/>
                    <a:pt x="f713" y="f639"/>
                    <a:pt x="f705" y="f786"/>
                  </a:cubicBezTo>
                  <a:cubicBezTo>
                    <a:pt x="f681" y="f84"/>
                    <a:pt x="f172" y="f627"/>
                    <a:pt x="f566" y="f727"/>
                  </a:cubicBezTo>
                  <a:cubicBezTo>
                    <a:pt x="f732" y="f559"/>
                    <a:pt x="f513" y="f362"/>
                    <a:pt x="f722" y="f618"/>
                  </a:cubicBezTo>
                  <a:cubicBezTo>
                    <a:pt x="f729" y="f801"/>
                    <a:pt x="f802" y="f581"/>
                    <a:pt x="f113" y="f362"/>
                  </a:cubicBezTo>
                  <a:cubicBezTo>
                    <a:pt x="f562" y="f583"/>
                    <a:pt x="f569" y="f492"/>
                    <a:pt x="f172" y="f724"/>
                  </a:cubicBezTo>
                  <a:cubicBezTo>
                    <a:pt x="f685" y="f113"/>
                    <a:pt x="f679" y="f545"/>
                    <a:pt x="f803" y="f202"/>
                  </a:cubicBezTo>
                  <a:cubicBezTo>
                    <a:pt x="f703" y="f573"/>
                    <a:pt x="f165" y="f667"/>
                    <a:pt x="f165" y="f667"/>
                  </a:cubicBezTo>
                  <a:cubicBezTo>
                    <a:pt x="f165" y="f667"/>
                    <a:pt x="f717" y="f571"/>
                    <a:pt x="f126" y="f777"/>
                  </a:cubicBezTo>
                  <a:cubicBezTo>
                    <a:pt x="f680" y="f750"/>
                    <a:pt x="f70" y="f514"/>
                    <a:pt x="f804" y="f538"/>
                  </a:cubicBezTo>
                  <a:cubicBezTo>
                    <a:pt x="f172" y="f518"/>
                    <a:pt x="f640" y="f178"/>
                    <a:pt x="f602" y="f707"/>
                  </a:cubicBezTo>
                  <a:cubicBezTo>
                    <a:pt x="f133" y="f178"/>
                    <a:pt x="f639" y="f518"/>
                    <a:pt x="f686" y="f538"/>
                  </a:cubicBezTo>
                  <a:cubicBezTo>
                    <a:pt x="f247" y="f698"/>
                    <a:pt x="f678" y="f542"/>
                    <a:pt x="f720" y="f805"/>
                  </a:cubicBezTo>
                  <a:cubicBezTo>
                    <a:pt x="f716" y="f597"/>
                    <a:pt x="f789" y="f17"/>
                    <a:pt x="f789" y="f17"/>
                  </a:cubicBezTo>
                  <a:cubicBezTo>
                    <a:pt x="f789" y="f17"/>
                    <a:pt x="f760" y="f249"/>
                    <a:pt x="f780" y="f202"/>
                  </a:cubicBezTo>
                  <a:cubicBezTo>
                    <a:pt x="f681" y="f752"/>
                    <a:pt x="f675" y="f626"/>
                    <a:pt x="f638" y="f648"/>
                  </a:cubicBezTo>
                  <a:cubicBezTo>
                    <a:pt x="f80" y="f456"/>
                    <a:pt x="f590" y="f180"/>
                    <a:pt x="f160" y="f506"/>
                  </a:cubicBezTo>
                  <a:cubicBezTo>
                    <a:pt x="f805" y="f355"/>
                    <a:pt x="f671" y="f257"/>
                    <a:pt x="f645" y="f551"/>
                  </a:cubicBezTo>
                  <a:cubicBezTo>
                    <a:pt x="f642" y="f711"/>
                    <a:pt x="f211" y="f697"/>
                    <a:pt x="f806" y="f630"/>
                  </a:cubicBezTo>
                  <a:cubicBezTo>
                    <a:pt x="f738" y="f176"/>
                    <a:pt x="f741" y="f660"/>
                    <a:pt x="f741" y="f660"/>
                  </a:cubicBezTo>
                  <a:cubicBezTo>
                    <a:pt x="f741" y="f660"/>
                    <a:pt x="f75" y="f692"/>
                    <a:pt x="f709" y="f754"/>
                  </a:cubicBezTo>
                  <a:cubicBezTo>
                    <a:pt x="f77" y="f238"/>
                    <a:pt x="f642" y="f536"/>
                    <a:pt x="f788" y="f535"/>
                  </a:cubicBezTo>
                  <a:cubicBezTo>
                    <a:pt x="f598" y="f611"/>
                    <a:pt x="f82" y="f558"/>
                    <a:pt x="f245" y="f621"/>
                  </a:cubicBezTo>
                  <a:cubicBezTo>
                    <a:pt x="f599" y="f558"/>
                    <a:pt x="f788" y="f509"/>
                    <a:pt x="f601" y="f617"/>
                  </a:cubicBezTo>
                  <a:cubicBezTo>
                    <a:pt x="f67" y="f536"/>
                    <a:pt x="f721" y="f514"/>
                    <a:pt x="f680" y="f628"/>
                  </a:cubicBezTo>
                  <a:cubicBezTo>
                    <a:pt x="f683" y="f160"/>
                    <a:pt x="f799" y="f630"/>
                    <a:pt x="f705" y="f606"/>
                  </a:cubicBezTo>
                  <a:cubicBezTo>
                    <a:pt x="f720" y="f752"/>
                    <a:pt x="f122" y="f43"/>
                    <a:pt x="f122" y="f43"/>
                  </a:cubicBezTo>
                  <a:cubicBezTo>
                    <a:pt x="f122" y="f43"/>
                    <a:pt x="f122" y="f43"/>
                    <a:pt x="f720" y="f752"/>
                  </a:cubicBezTo>
                  <a:cubicBezTo>
                    <a:pt x="f807" y="f244"/>
                    <a:pt x="f808" y="f788"/>
                    <a:pt x="f808" y="f788"/>
                  </a:cubicBezTo>
                  <a:cubicBezTo>
                    <a:pt x="f808" y="f788"/>
                    <a:pt x="f737" y="f587"/>
                    <a:pt x="f682" y="f240"/>
                  </a:cubicBezTo>
                  <a:cubicBezTo>
                    <a:pt x="f739" y="f240"/>
                    <a:pt x="f739" y="f240"/>
                    <a:pt x="f739" y="f240"/>
                  </a:cubicBezTo>
                  <a:cubicBezTo>
                    <a:pt x="f795" y="f608"/>
                    <a:pt x="f809" y="f699"/>
                    <a:pt x="f72" y="f559"/>
                  </a:cubicBezTo>
                  <a:cubicBezTo>
                    <a:pt x="f124" y="f458"/>
                    <a:pt x="f63" y="f621"/>
                    <a:pt x="f670" y="f362"/>
                  </a:cubicBezTo>
                  <a:cubicBezTo>
                    <a:pt x="f599" y="f579"/>
                    <a:pt x="f245" y="f402"/>
                    <a:pt x="f781" y="f555"/>
                  </a:cubicBezTo>
                  <a:cubicBezTo>
                    <a:pt x="f786" y="f74"/>
                    <a:pt x="f670" y="f461"/>
                    <a:pt x="f603" y="f354"/>
                  </a:cubicBezTo>
                  <a:cubicBezTo>
                    <a:pt x="f667" y="f611"/>
                    <a:pt x="f740" y="f10"/>
                    <a:pt x="f59" y="f622"/>
                  </a:cubicBezTo>
                  <a:cubicBezTo>
                    <a:pt x="f809" y="f518"/>
                    <a:pt x="f738" y="f657"/>
                    <a:pt x="f738" y="f657"/>
                  </a:cubicBezTo>
                  <a:cubicBezTo>
                    <a:pt x="f738" y="f657"/>
                    <a:pt x="f795" y="f539"/>
                    <a:pt x="f800" y="f217"/>
                  </a:cubicBezTo>
                  <a:cubicBezTo>
                    <a:pt x="f684" y="f136"/>
                    <a:pt x="f810" y="f610"/>
                    <a:pt x="f49" y="f532"/>
                  </a:cubicBezTo>
                  <a:cubicBezTo>
                    <a:pt x="f565" y="f400"/>
                    <a:pt x="f692" y="f811"/>
                    <a:pt x="f43" y="f25"/>
                  </a:cubicBezTo>
                  <a:cubicBezTo>
                    <a:pt x="f608" y="f812"/>
                    <a:pt x="f408" y="f121"/>
                    <a:pt x="f180" y="f233"/>
                  </a:cubicBezTo>
                  <a:cubicBezTo>
                    <a:pt x="f74" y="f813"/>
                    <a:pt x="f618" y="f426"/>
                    <a:pt x="f446" y="f81"/>
                  </a:cubicBezTo>
                  <a:cubicBezTo>
                    <a:pt x="f557" y="f83"/>
                    <a:pt x="f814" y="f346"/>
                    <a:pt x="f462" y="f421"/>
                  </a:cubicBezTo>
                  <a:cubicBezTo>
                    <a:pt x="f814" y="f391"/>
                    <a:pt x="f520" y="f127"/>
                    <a:pt x="f520" y="f127"/>
                  </a:cubicBezTo>
                  <a:cubicBezTo>
                    <a:pt x="f520" y="f127"/>
                    <a:pt x="f10" y="f50"/>
                    <a:pt x="f578" y="f97"/>
                  </a:cubicBezTo>
                  <a:cubicBezTo>
                    <a:pt x="f560" y="f435"/>
                    <a:pt x="f174" y="f399"/>
                    <a:pt x="f641" y="f506"/>
                  </a:cubicBezTo>
                  <a:cubicBezTo>
                    <a:pt x="f800" y="f613"/>
                    <a:pt x="f815" y="f43"/>
                    <a:pt x="f815" y="f43"/>
                  </a:cubicBezTo>
                  <a:cubicBezTo>
                    <a:pt x="f815" y="f43"/>
                    <a:pt x="f703" y="f494"/>
                    <a:pt x="f678" y="f509"/>
                  </a:cubicBezTo>
                  <a:cubicBezTo>
                    <a:pt x="f717" y="f510"/>
                    <a:pt x="f816" y="f630"/>
                    <a:pt x="f816" y="f630"/>
                  </a:cubicBezTo>
                  <a:cubicBezTo>
                    <a:pt x="f816" y="f630"/>
                    <a:pt x="f739" y="f460"/>
                    <a:pt x="f72" y="f56"/>
                  </a:cubicBezTo>
                  <a:cubicBezTo>
                    <a:pt x="f726" y="f557"/>
                    <a:pt x="f65" y="f526"/>
                    <a:pt x="f781" y="f811"/>
                  </a:cubicBezTo>
                  <a:cubicBezTo>
                    <a:pt x="f777" y="f91"/>
                    <a:pt x="f674" y="f426"/>
                    <a:pt x="f674" y="f426"/>
                  </a:cubicBezTo>
                  <a:cubicBezTo>
                    <a:pt x="f674" y="f426"/>
                    <a:pt x="f530" y="f125"/>
                    <a:pt x="f814" y="f125"/>
                  </a:cubicBezTo>
                  <a:cubicBezTo>
                    <a:pt x="f443" y="f190"/>
                    <a:pt x="f525" y="f125"/>
                    <a:pt x="f416" y="f125"/>
                  </a:cubicBezTo>
                  <a:cubicBezTo>
                    <a:pt x="f524" y="f467"/>
                    <a:pt x="f439" y="f502"/>
                    <a:pt x="f523" y="f87"/>
                  </a:cubicBezTo>
                  <a:cubicBezTo>
                    <a:pt x="f352" y="f192"/>
                    <a:pt x="f410" y="f817"/>
                    <a:pt x="f558" y="f817"/>
                  </a:cubicBezTo>
                  <a:cubicBezTo>
                    <a:pt x="f611" y="f817"/>
                    <a:pt x="f587" y="f68"/>
                    <a:pt x="f114" y="f476"/>
                  </a:cubicBezTo>
                  <a:cubicBezTo>
                    <a:pt x="f659" y="f62"/>
                    <a:pt x="f639" y="f497"/>
                    <a:pt x="f685" y="f438"/>
                  </a:cubicBezTo>
                  <a:cubicBezTo>
                    <a:pt x="f77" y="f818"/>
                    <a:pt x="f819" y="f654"/>
                    <a:pt x="f771" y="f609"/>
                  </a:cubicBezTo>
                  <a:cubicBezTo>
                    <a:pt x="f764" y="f450"/>
                    <a:pt x="f678" y="f485"/>
                    <a:pt x="f662" y="f182"/>
                  </a:cubicBezTo>
                  <a:cubicBezTo>
                    <a:pt x="f681" y="f595"/>
                    <a:pt x="f7" y="f650"/>
                    <a:pt x="f9" y="f10"/>
                  </a:cubicBezTo>
                  <a:close/>
                  <a:moveTo>
                    <a:pt x="f497" y="f469"/>
                  </a:moveTo>
                  <a:cubicBezTo>
                    <a:pt x="f497" y="f469"/>
                    <a:pt x="f436" y="f266"/>
                    <a:pt x="f369" y="f329"/>
                  </a:cubicBezTo>
                  <a:cubicBezTo>
                    <a:pt x="f31" y="f266"/>
                    <a:pt x="f496" y="f266"/>
                    <a:pt x="f107" y="f469"/>
                  </a:cubicBezTo>
                  <a:cubicBezTo>
                    <a:pt x="f499" y="f469"/>
                    <a:pt x="f496" y="f469"/>
                    <a:pt x="f497" y="f469"/>
                  </a:cubicBezTo>
                  <a:close/>
                  <a:moveTo>
                    <a:pt x="f127" y="f318"/>
                  </a:moveTo>
                  <a:cubicBezTo>
                    <a:pt x="f127" y="f318"/>
                    <a:pt x="f127" y="f318"/>
                    <a:pt x="f127" y="f318"/>
                  </a:cubicBezTo>
                  <a:cubicBezTo>
                    <a:pt x="f127" y="f318"/>
                    <a:pt x="f127" y="f318"/>
                    <a:pt x="f127" y="f318"/>
                  </a:cubicBezTo>
                  <a:close/>
                  <a:moveTo>
                    <a:pt x="f323" y="f284"/>
                  </a:moveTo>
                  <a:cubicBezTo>
                    <a:pt x="f151" y="f218"/>
                    <a:pt x="f162" y="f820"/>
                    <a:pt x="f388" y="f282"/>
                  </a:cubicBezTo>
                  <a:cubicBezTo>
                    <a:pt x="f147" y="f280"/>
                    <a:pt x="f428" y="f821"/>
                    <a:pt x="f364" y="f300"/>
                  </a:cubicBezTo>
                  <a:cubicBezTo>
                    <a:pt x="f822" y="f265"/>
                    <a:pt x="f386" y="f823"/>
                    <a:pt x="f323" y="f284"/>
                  </a:cubicBezTo>
                  <a:close/>
                  <a:moveTo>
                    <a:pt x="f417" y="f135"/>
                  </a:moveTo>
                  <a:cubicBezTo>
                    <a:pt x="f541" y="f412"/>
                    <a:pt x="f465" y="f468"/>
                    <a:pt x="f812" y="f824"/>
                  </a:cubicBezTo>
                  <a:cubicBezTo>
                    <a:pt x="f812" y="f302"/>
                    <a:pt x="f812" y="f302"/>
                    <a:pt x="f812" y="f302"/>
                  </a:cubicBezTo>
                  <a:cubicBezTo>
                    <a:pt x="f812" y="f302"/>
                    <a:pt x="f812" y="f302"/>
                    <a:pt x="f60" y="f302"/>
                  </a:cubicBezTo>
                  <a:cubicBezTo>
                    <a:pt x="f60" y="f34"/>
                    <a:pt x="f825" y="f34"/>
                    <a:pt x="f825" y="f347"/>
                  </a:cubicBezTo>
                  <a:cubicBezTo>
                    <a:pt x="f825" y="f347"/>
                    <a:pt x="f825" y="f347"/>
                    <a:pt x="f825" y="f36"/>
                  </a:cubicBezTo>
                  <a:cubicBezTo>
                    <a:pt x="f18" y="f90"/>
                    <a:pt x="f105" y="f469"/>
                    <a:pt x="f417" y="f135"/>
                  </a:cubicBezTo>
                  <a:close/>
                  <a:moveTo>
                    <a:pt x="f499" y="f28"/>
                  </a:moveTo>
                  <a:cubicBezTo>
                    <a:pt x="f499" y="f26"/>
                    <a:pt x="f499" y="f26"/>
                    <a:pt x="f499" y="f310"/>
                  </a:cubicBezTo>
                  <a:cubicBezTo>
                    <a:pt x="f25" y="f454"/>
                    <a:pt x="f219" y="f328"/>
                    <a:pt x="f76" y="f502"/>
                  </a:cubicBezTo>
                  <a:cubicBezTo>
                    <a:pt x="f479" y="f334"/>
                    <a:pt x="f479" y="f334"/>
                    <a:pt x="f479" y="f334"/>
                  </a:cubicBezTo>
                  <a:cubicBezTo>
                    <a:pt x="f479" y="f378"/>
                    <a:pt x="f479" y="f378"/>
                    <a:pt x="f479" y="f377"/>
                  </a:cubicBezTo>
                  <a:cubicBezTo>
                    <a:pt x="f464" y="f423"/>
                    <a:pt x="f826" y="f454"/>
                    <a:pt x="f499" y="f28"/>
                  </a:cubicBezTo>
                  <a:close/>
                  <a:moveTo>
                    <a:pt x="f553" y="f22"/>
                  </a:moveTo>
                  <a:cubicBezTo>
                    <a:pt x="f553" y="f129"/>
                    <a:pt x="f553" y="f463"/>
                    <a:pt x="f553" y="f426"/>
                  </a:cubicBezTo>
                  <a:cubicBezTo>
                    <a:pt x="f365" y="f129"/>
                    <a:pt x="f557" y="f827"/>
                    <a:pt x="f487" y="f117"/>
                  </a:cubicBezTo>
                  <a:cubicBezTo>
                    <a:pt x="f159" y="f117"/>
                    <a:pt x="f159" y="f131"/>
                    <a:pt x="f159" y="f131"/>
                  </a:cubicBezTo>
                  <a:cubicBezTo>
                    <a:pt x="f556" y="f429"/>
                    <a:pt x="f556" y="f429"/>
                    <a:pt x="f556" y="f429"/>
                  </a:cubicBezTo>
                  <a:cubicBezTo>
                    <a:pt x="f556" y="f429"/>
                    <a:pt x="f414" y="f429"/>
                    <a:pt x="f618" y="f419"/>
                  </a:cubicBezTo>
                  <a:cubicBezTo>
                    <a:pt x="f448" y="f146"/>
                    <a:pt x="f413" y="f68"/>
                    <a:pt x="f507" y="f466"/>
                  </a:cubicBezTo>
                  <a:cubicBezTo>
                    <a:pt x="f507" y="f418"/>
                    <a:pt x="f507" y="f64"/>
                    <a:pt x="f507" y="f64"/>
                  </a:cubicBezTo>
                  <a:cubicBezTo>
                    <a:pt x="f111" y="f430"/>
                    <a:pt x="f446" y="f325"/>
                    <a:pt x="f553" y="f22"/>
                  </a:cubicBezTo>
                  <a:close/>
                  <a:moveTo>
                    <a:pt x="f403" y="f16"/>
                  </a:moveTo>
                  <a:cubicBezTo>
                    <a:pt x="f403" y="f16"/>
                    <a:pt x="f403" y="f16"/>
                    <a:pt x="f403" y="f826"/>
                  </a:cubicBezTo>
                  <a:cubicBezTo>
                    <a:pt x="f613" y="f16"/>
                    <a:pt x="f519" y="f27"/>
                    <a:pt x="f616" y="f584"/>
                  </a:cubicBezTo>
                  <a:cubicBezTo>
                    <a:pt x="f616" y="f584"/>
                    <a:pt x="f615" y="f584"/>
                    <a:pt x="f41" y="f811"/>
                  </a:cubicBezTo>
                  <a:cubicBezTo>
                    <a:pt x="f611" y="f219"/>
                    <a:pt x="f519" y="f475"/>
                    <a:pt x="f613" y="f828"/>
                  </a:cubicBezTo>
                  <a:cubicBezTo>
                    <a:pt x="f612" y="f27"/>
                    <a:pt x="f612" y="f25"/>
                    <a:pt x="f403" y="f16"/>
                  </a:cubicBezTo>
                  <a:close/>
                  <a:moveTo>
                    <a:pt x="f411" y="f156"/>
                  </a:moveTo>
                  <a:cubicBezTo>
                    <a:pt x="f583" y="f235"/>
                    <a:pt x="f797" y="f825"/>
                    <a:pt x="f829" y="f18"/>
                  </a:cubicBezTo>
                  <a:cubicBezTo>
                    <a:pt x="f403" y="f235"/>
                    <a:pt x="f41" y="f29"/>
                    <a:pt x="f536" y="f478"/>
                  </a:cubicBezTo>
                  <a:cubicBezTo>
                    <a:pt x="f552" y="f826"/>
                    <a:pt x="f610" y="f107"/>
                    <a:pt x="f411" y="f156"/>
                  </a:cubicBezTo>
                  <a:close/>
                  <a:moveTo>
                    <a:pt x="f354" y="f103"/>
                  </a:moveTo>
                  <a:cubicBezTo>
                    <a:pt x="f180" y="f472"/>
                    <a:pt x="f361" y="f95"/>
                    <a:pt x="f489" y="f105"/>
                  </a:cubicBezTo>
                  <a:cubicBezTo>
                    <a:pt x="f583" y="f830"/>
                    <a:pt x="f582" y="f544"/>
                    <a:pt x="f614" y="f62"/>
                  </a:cubicBezTo>
                  <a:cubicBezTo>
                    <a:pt x="f39" y="f473"/>
                    <a:pt x="f354" y="f472"/>
                    <a:pt x="f354" y="f103"/>
                  </a:cubicBezTo>
                  <a:close/>
                  <a:moveTo>
                    <a:pt x="f507" y="f313"/>
                  </a:moveTo>
                  <a:cubicBezTo>
                    <a:pt x="f579" y="f522"/>
                    <a:pt x="f634" y="f68"/>
                    <a:pt x="f406" y="f466"/>
                  </a:cubicBezTo>
                  <a:cubicBezTo>
                    <a:pt x="f405" y="f71"/>
                    <a:pt x="f612" y="f471"/>
                    <a:pt x="f558" y="f95"/>
                  </a:cubicBezTo>
                  <a:cubicBezTo>
                    <a:pt x="f406" y="f476"/>
                    <a:pt x="f461" y="f64"/>
                    <a:pt x="f461" y="f64"/>
                  </a:cubicBezTo>
                  <a:cubicBezTo>
                    <a:pt x="f461" y="f64"/>
                    <a:pt x="f461" y="f64"/>
                    <a:pt x="f461" y="f64"/>
                  </a:cubicBezTo>
                  <a:cubicBezTo>
                    <a:pt x="f581" y="f481"/>
                    <a:pt x="f74" y="f66"/>
                    <a:pt x="f507" y="f313"/>
                  </a:cubicBezTo>
                  <a:close/>
                  <a:moveTo>
                    <a:pt x="f508" y="f544"/>
                  </a:moveTo>
                  <a:cubicBezTo>
                    <a:pt x="f508" y="f95"/>
                    <a:pt x="f508" y="f95"/>
                    <a:pt x="f508" y="f95"/>
                  </a:cubicBezTo>
                  <a:cubicBezTo>
                    <a:pt x="f355" y="f105"/>
                    <a:pt x="f355" y="f105"/>
                    <a:pt x="f355" y="f105"/>
                  </a:cubicBezTo>
                  <a:cubicBezTo>
                    <a:pt x="f180" y="f435"/>
                    <a:pt x="f797" y="f499"/>
                    <a:pt x="f411" y="f25"/>
                  </a:cubicBezTo>
                  <a:cubicBezTo>
                    <a:pt x="f534" y="f25"/>
                    <a:pt x="f534" y="f27"/>
                    <a:pt x="f534" y="f828"/>
                  </a:cubicBezTo>
                  <a:cubicBezTo>
                    <a:pt x="f829" y="f499"/>
                    <a:pt x="f39" y="f812"/>
                    <a:pt x="f508" y="f544"/>
                  </a:cubicBezTo>
                  <a:close/>
                  <a:moveTo>
                    <a:pt x="f613" y="f527"/>
                  </a:moveTo>
                  <a:cubicBezTo>
                    <a:pt x="f408" y="f140"/>
                    <a:pt x="f408" y="f533"/>
                    <a:pt x="f408" y="f367"/>
                  </a:cubicBezTo>
                  <a:cubicBezTo>
                    <a:pt x="f408" y="f76"/>
                    <a:pt x="f408" y="f76"/>
                    <a:pt x="f408" y="f76"/>
                  </a:cubicBezTo>
                  <a:cubicBezTo>
                    <a:pt x="f621" y="f521"/>
                    <a:pt x="f831" y="f415"/>
                    <a:pt x="f41" y="f365"/>
                  </a:cubicBezTo>
                  <a:cubicBezTo>
                    <a:pt x="f41" y="f557"/>
                    <a:pt x="f41" y="f487"/>
                    <a:pt x="f41" y="f446"/>
                  </a:cubicBezTo>
                  <a:cubicBezTo>
                    <a:pt x="f509" y="f485"/>
                    <a:pt x="f460" y="f416"/>
                    <a:pt x="f613" y="f527"/>
                  </a:cubicBezTo>
                  <a:close/>
                  <a:moveTo>
                    <a:pt x="f650" y="f111"/>
                  </a:moveTo>
                  <a:cubicBezTo>
                    <a:pt x="f236" y="f507"/>
                    <a:pt x="f136" y="f508"/>
                    <a:pt x="f609" y="f39"/>
                  </a:cubicBezTo>
                  <a:cubicBezTo>
                    <a:pt x="f674" y="f354"/>
                    <a:pt x="f450" y="f354"/>
                    <a:pt x="f450" y="f354"/>
                  </a:cubicBezTo>
                  <a:cubicBezTo>
                    <a:pt x="f654" y="f359"/>
                    <a:pt x="f654" y="f359"/>
                    <a:pt x="f654" y="f359"/>
                  </a:cubicBezTo>
                  <a:cubicBezTo>
                    <a:pt x="f536" y="f404"/>
                    <a:pt x="f217" y="f449"/>
                    <a:pt x="f649" y="f616"/>
                  </a:cubicBezTo>
                  <a:cubicBezTo>
                    <a:pt x="f649" y="f616"/>
                    <a:pt x="f649" y="f616"/>
                    <a:pt x="f649" y="f616"/>
                  </a:cubicBezTo>
                  <a:cubicBezTo>
                    <a:pt x="f687" y="f551"/>
                    <a:pt x="f687" y="f551"/>
                    <a:pt x="f687" y="f551"/>
                  </a:cubicBezTo>
                  <a:cubicBezTo>
                    <a:pt x="f198" y="f616"/>
                    <a:pt x="f198" y="f616"/>
                    <a:pt x="f198" y="f616"/>
                  </a:cubicBezTo>
                  <a:cubicBezTo>
                    <a:pt x="f536" y="f612"/>
                    <a:pt x="f674" y="f634"/>
                    <a:pt x="f650" y="f555"/>
                  </a:cubicBezTo>
                  <a:cubicBezTo>
                    <a:pt x="f650" y="f413"/>
                    <a:pt x="f650" y="f531"/>
                    <a:pt x="f650" y="f111"/>
                  </a:cubicBezTo>
                  <a:close/>
                  <a:moveTo>
                    <a:pt x="f688" y="f798"/>
                  </a:moveTo>
                  <a:cubicBezTo>
                    <a:pt x="f559" y="f620"/>
                    <a:pt x="f559" y="f654"/>
                    <a:pt x="f491" y="f609"/>
                  </a:cubicBezTo>
                  <a:cubicBezTo>
                    <a:pt x="f491" y="f674"/>
                    <a:pt x="f491" y="f674"/>
                    <a:pt x="f559" y="f450"/>
                  </a:cubicBezTo>
                  <a:cubicBezTo>
                    <a:pt x="f688" y="f456"/>
                    <a:pt x="f648" y="f798"/>
                    <a:pt x="f490" y="f457"/>
                  </a:cubicBezTo>
                  <a:cubicBezTo>
                    <a:pt x="f648" y="f536"/>
                    <a:pt x="f688" y="f798"/>
                    <a:pt x="f688" y="f798"/>
                  </a:cubicBezTo>
                  <a:close/>
                  <a:moveTo>
                    <a:pt x="f691" y="f711"/>
                  </a:moveTo>
                  <a:cubicBezTo>
                    <a:pt x="f691" y="f687"/>
                    <a:pt x="f691" y="f687"/>
                    <a:pt x="f691" y="f687"/>
                  </a:cubicBezTo>
                  <a:cubicBezTo>
                    <a:pt x="f691" y="f687"/>
                    <a:pt x="f495" y="f559"/>
                    <a:pt x="f539" y="f707"/>
                  </a:cubicBezTo>
                  <a:cubicBezTo>
                    <a:pt x="f510" y="f490"/>
                    <a:pt x="f495" y="f688"/>
                    <a:pt x="f691" y="f491"/>
                  </a:cubicBezTo>
                  <a:cubicBezTo>
                    <a:pt x="f691" y="f491"/>
                    <a:pt x="f691" y="f687"/>
                    <a:pt x="f691" y="f711"/>
                  </a:cubicBezTo>
                  <a:close/>
                  <a:moveTo>
                    <a:pt x="f490" y="f518"/>
                  </a:moveTo>
                  <a:cubicBezTo>
                    <a:pt x="f491" y="f491"/>
                    <a:pt x="f491" y="f491"/>
                    <a:pt x="f491" y="f491"/>
                  </a:cubicBezTo>
                  <a:cubicBezTo>
                    <a:pt x="f491" y="f490"/>
                    <a:pt x="f491" y="f178"/>
                    <a:pt x="f491" y="f537"/>
                  </a:cubicBezTo>
                  <a:cubicBezTo>
                    <a:pt x="f687" y="f690"/>
                    <a:pt x="f687" y="f491"/>
                    <a:pt x="f687" y="f493"/>
                  </a:cubicBezTo>
                  <a:cubicBezTo>
                    <a:pt x="f491" y="f687"/>
                    <a:pt x="f688" y="f648"/>
                    <a:pt x="f490" y="f178"/>
                  </a:cubicBezTo>
                  <a:cubicBezTo>
                    <a:pt x="f490" y="f578"/>
                    <a:pt x="f490" y="f518"/>
                    <a:pt x="f490" y="f518"/>
                  </a:cubicBezTo>
                  <a:close/>
                  <a:moveTo>
                    <a:pt x="f495" y="f577"/>
                  </a:moveTo>
                  <a:cubicBezTo>
                    <a:pt x="f495" y="f724"/>
                    <a:pt x="f495" y="f722"/>
                    <a:pt x="f495" y="f23"/>
                  </a:cubicBezTo>
                  <a:cubicBezTo>
                    <a:pt x="f537" y="f691"/>
                    <a:pt x="f537" y="f691"/>
                    <a:pt x="f537" y="f691"/>
                  </a:cubicBezTo>
                  <a:cubicBezTo>
                    <a:pt x="f537" y="f691"/>
                    <a:pt x="f691" y="f538"/>
                    <a:pt x="f691" y="f538"/>
                  </a:cubicBezTo>
                  <a:cubicBezTo>
                    <a:pt x="f699" y="f511"/>
                    <a:pt x="f653" y="f514"/>
                    <a:pt x="f577" y="f113"/>
                  </a:cubicBezTo>
                  <a:cubicBezTo>
                    <a:pt x="f724" y="f113"/>
                    <a:pt x="f550" y="f113"/>
                    <a:pt x="f550" y="f697"/>
                  </a:cubicBezTo>
                  <a:cubicBezTo>
                    <a:pt x="f550" y="f560"/>
                    <a:pt x="f550" y="f560"/>
                    <a:pt x="f550" y="f560"/>
                  </a:cubicBezTo>
                  <a:cubicBezTo>
                    <a:pt x="f550" y="f512"/>
                    <a:pt x="f550" y="f697"/>
                    <a:pt x="f550" y="f697"/>
                  </a:cubicBezTo>
                  <a:cubicBezTo>
                    <a:pt x="f722" y="f697"/>
                    <a:pt x="f722" y="f697"/>
                    <a:pt x="f722" y="f697"/>
                  </a:cubicBezTo>
                  <a:cubicBezTo>
                    <a:pt x="f722" y="f656"/>
                    <a:pt x="f722" y="f656"/>
                    <a:pt x="f722" y="f656"/>
                  </a:cubicBezTo>
                  <a:cubicBezTo>
                    <a:pt x="f722" y="f656"/>
                    <a:pt x="f722" y="f656"/>
                    <a:pt x="f722" y="f656"/>
                  </a:cubicBezTo>
                  <a:cubicBezTo>
                    <a:pt x="f23" y="f516"/>
                    <a:pt x="f699" y="f730"/>
                    <a:pt x="f495" y="f577"/>
                  </a:cubicBezTo>
                  <a:close/>
                  <a:moveTo>
                    <a:pt x="f512" y="f832"/>
                  </a:moveTo>
                  <a:cubicBezTo>
                    <a:pt x="f512" y="f161"/>
                    <a:pt x="f512" y="f593"/>
                    <a:pt x="f560" y="f213"/>
                  </a:cubicBezTo>
                  <a:cubicBezTo>
                    <a:pt x="f512" y="f833"/>
                    <a:pt x="f512" y="f833"/>
                    <a:pt x="f512" y="f593"/>
                  </a:cubicBezTo>
                  <a:lnTo>
                    <a:pt x="f512" y="f832"/>
                  </a:lnTo>
                  <a:close/>
                  <a:moveTo>
                    <a:pt x="f608" y="f604"/>
                  </a:moveTo>
                  <a:cubicBezTo>
                    <a:pt x="f608" y="f762"/>
                    <a:pt x="f608" y="f805"/>
                    <a:pt x="f608" y="f251"/>
                  </a:cubicBezTo>
                  <a:cubicBezTo>
                    <a:pt x="f698" y="f588"/>
                    <a:pt x="f698" y="f588"/>
                    <a:pt x="f698" y="f588"/>
                  </a:cubicBezTo>
                  <a:cubicBezTo>
                    <a:pt x="f698" y="f692"/>
                    <a:pt x="f698" y="f692"/>
                    <a:pt x="f698" y="f692"/>
                  </a:cubicBezTo>
                  <a:cubicBezTo>
                    <a:pt x="f802" y="f805"/>
                    <a:pt x="f802" y="f805"/>
                    <a:pt x="f802" y="f805"/>
                  </a:cubicBezTo>
                  <a:cubicBezTo>
                    <a:pt x="f802" y="f762"/>
                    <a:pt x="f516" y="f604"/>
                    <a:pt x="f516" y="f134"/>
                  </a:cubicBezTo>
                  <a:cubicBezTo>
                    <a:pt x="f802" y="f134"/>
                    <a:pt x="f802" y="f604"/>
                    <a:pt x="f608" y="f604"/>
                  </a:cubicBezTo>
                  <a:close/>
                  <a:moveTo>
                    <a:pt x="f514" y="f548"/>
                  </a:moveTo>
                  <a:cubicBezTo>
                    <a:pt x="f514" y="f576"/>
                    <a:pt x="f514" y="f576"/>
                    <a:pt x="f514" y="f576"/>
                  </a:cubicBezTo>
                  <a:cubicBezTo>
                    <a:pt x="f514" y="f548"/>
                    <a:pt x="f514" y="f548"/>
                    <a:pt x="f514" y="f548"/>
                  </a:cubicBezTo>
                  <a:close/>
                  <a:moveTo>
                    <a:pt x="f834" y="f546"/>
                  </a:moveTo>
                  <a:cubicBezTo>
                    <a:pt x="f834" y="f658"/>
                    <a:pt x="f834" y="f242"/>
                    <a:pt x="f834" y="f750"/>
                  </a:cubicBezTo>
                  <a:cubicBezTo>
                    <a:pt x="f835" y="f658"/>
                    <a:pt x="f728" y="f606"/>
                    <a:pt x="f727" y="f694"/>
                  </a:cubicBezTo>
                  <a:cubicBezTo>
                    <a:pt x="f727" y="f657"/>
                    <a:pt x="f727" y="f630"/>
                    <a:pt x="f727" y="f754"/>
                  </a:cubicBezTo>
                  <a:lnTo>
                    <a:pt x="f834" y="f546"/>
                  </a:lnTo>
                  <a:close/>
                  <a:moveTo>
                    <a:pt x="f608" y="f593"/>
                  </a:moveTo>
                  <a:cubicBezTo>
                    <a:pt x="f608" y="f836"/>
                    <a:pt x="f802" y="f792"/>
                    <a:pt x="f802" y="f114"/>
                  </a:cubicBezTo>
                  <a:cubicBezTo>
                    <a:pt x="f802" y="f244"/>
                    <a:pt x="f516" y="f202"/>
                    <a:pt x="f513" y="f792"/>
                  </a:cubicBezTo>
                  <a:cubicBezTo>
                    <a:pt x="f516" y="f646"/>
                    <a:pt x="f516" y="f646"/>
                    <a:pt x="f516" y="f646"/>
                  </a:cubicBezTo>
                  <a:cubicBezTo>
                    <a:pt x="f516" y="f777"/>
                    <a:pt x="f802" y="f161"/>
                    <a:pt x="f608" y="f593"/>
                  </a:cubicBezTo>
                  <a:close/>
                  <a:moveTo>
                    <a:pt x="f550" y="f837"/>
                  </a:moveTo>
                  <a:cubicBezTo>
                    <a:pt x="f550" y="f656"/>
                    <a:pt x="f550" y="f656"/>
                    <a:pt x="f550" y="f656"/>
                  </a:cubicBezTo>
                  <a:cubicBezTo>
                    <a:pt x="f701" y="f628"/>
                    <a:pt x="f701" y="f628"/>
                    <a:pt x="f701" y="f628"/>
                  </a:cubicBezTo>
                  <a:cubicBezTo>
                    <a:pt x="f577" y="f240"/>
                    <a:pt x="f577" y="f240"/>
                    <a:pt x="f577" y="f240"/>
                  </a:cubicBezTo>
                  <a:cubicBezTo>
                    <a:pt x="f727" y="f607"/>
                    <a:pt x="f727" y="f607"/>
                    <a:pt x="f727" y="f607"/>
                  </a:cubicBezTo>
                  <a:cubicBezTo>
                    <a:pt x="f727" y="f630"/>
                    <a:pt x="f727" y="f630"/>
                    <a:pt x="f727" y="f630"/>
                  </a:cubicBezTo>
                  <a:cubicBezTo>
                    <a:pt x="f701" y="f160"/>
                    <a:pt x="f724" y="f517"/>
                    <a:pt x="f550" y="f837"/>
                  </a:cubicBezTo>
                  <a:close/>
                  <a:moveTo>
                    <a:pt x="f834" y="f576"/>
                  </a:moveTo>
                  <a:cubicBezTo>
                    <a:pt x="f834" y="f576"/>
                    <a:pt x="f834" y="f21"/>
                    <a:pt x="f834" y="f548"/>
                  </a:cubicBezTo>
                  <a:cubicBezTo>
                    <a:pt x="f728" y="f750"/>
                    <a:pt x="f728" y="f750"/>
                    <a:pt x="f728" y="f750"/>
                  </a:cubicBezTo>
                  <a:cubicBezTo>
                    <a:pt x="f728" y="f759"/>
                    <a:pt x="f626" y="f202"/>
                    <a:pt x="f727" y="f575"/>
                  </a:cubicBezTo>
                  <a:cubicBezTo>
                    <a:pt x="f511" y="f833"/>
                    <a:pt x="f511" y="f114"/>
                    <a:pt x="f727" y="f762"/>
                  </a:cubicBezTo>
                  <a:cubicBezTo>
                    <a:pt x="f727" y="f21"/>
                    <a:pt x="f727" y="f750"/>
                    <a:pt x="f727" y="f546"/>
                  </a:cubicBezTo>
                  <a:cubicBezTo>
                    <a:pt x="f728" y="f242"/>
                    <a:pt x="f835" y="f605"/>
                    <a:pt x="f834" y="f576"/>
                  </a:cubicBezTo>
                  <a:close/>
                  <a:moveTo>
                    <a:pt x="f549" y="f645"/>
                  </a:moveTo>
                  <a:cubicBezTo>
                    <a:pt x="f549" y="f19"/>
                    <a:pt x="f549" y="f598"/>
                    <a:pt x="f549" y="f598"/>
                  </a:cubicBezTo>
                  <a:cubicBezTo>
                    <a:pt x="f628" y="f570"/>
                    <a:pt x="f628" y="f838"/>
                    <a:pt x="f628" y="f781"/>
                  </a:cubicBezTo>
                  <a:cubicBezTo>
                    <a:pt x="f628" y="f671"/>
                    <a:pt x="f240" y="f207"/>
                    <a:pt x="f240" y="f778"/>
                  </a:cubicBezTo>
                  <a:cubicBezTo>
                    <a:pt x="f628" y="f839"/>
                    <a:pt x="f628" y="f839"/>
                    <a:pt x="f628" y="f839"/>
                  </a:cubicBezTo>
                  <a:lnTo>
                    <a:pt x="f549" y="f645"/>
                  </a:lnTo>
                  <a:close/>
                  <a:moveTo>
                    <a:pt x="f805" y="f720"/>
                  </a:moveTo>
                  <a:cubicBezTo>
                    <a:pt x="f805" y="f126"/>
                    <a:pt x="f762" y="f715"/>
                    <a:pt x="f762" y="f718"/>
                  </a:cubicBezTo>
                  <a:cubicBezTo>
                    <a:pt x="f604" y="f165"/>
                    <a:pt x="f604" y="f789"/>
                    <a:pt x="f134" y="f774"/>
                  </a:cubicBezTo>
                  <a:cubicBezTo>
                    <a:pt x="f762" y="f737"/>
                    <a:pt x="f805" y="f126"/>
                    <a:pt x="f672" y="f739"/>
                  </a:cubicBezTo>
                  <a:cubicBezTo>
                    <a:pt x="f251" y="f799"/>
                    <a:pt x="f251" y="f799"/>
                    <a:pt x="f251" y="f799"/>
                  </a:cubicBezTo>
                  <a:cubicBezTo>
                    <a:pt x="f251" y="f803"/>
                    <a:pt x="f805" y="f710"/>
                    <a:pt x="f805" y="f720"/>
                  </a:cubicBezTo>
                  <a:close/>
                  <a:moveTo>
                    <a:pt x="f626" y="f113"/>
                  </a:moveTo>
                  <a:cubicBezTo>
                    <a:pt x="f727" y="f113"/>
                    <a:pt x="f727" y="f697"/>
                    <a:pt x="f727" y="f697"/>
                  </a:cubicBezTo>
                  <a:cubicBezTo>
                    <a:pt x="f626" y="f561"/>
                    <a:pt x="f626" y="f561"/>
                    <a:pt x="f626" y="f561"/>
                  </a:cubicBezTo>
                  <a:cubicBezTo>
                    <a:pt x="f626" y="f561"/>
                    <a:pt x="f626" y="f561"/>
                    <a:pt x="f626" y="f561"/>
                  </a:cubicBezTo>
                  <a:cubicBezTo>
                    <a:pt x="f701" y="f513"/>
                    <a:pt x="f724" y="f515"/>
                    <a:pt x="f653" y="f701"/>
                  </a:cubicBezTo>
                  <a:cubicBezTo>
                    <a:pt x="f577" y="f835"/>
                    <a:pt x="f626" y="f238"/>
                    <a:pt x="f730" y="f655"/>
                  </a:cubicBezTo>
                  <a:cubicBezTo>
                    <a:pt x="f835" y="f802"/>
                    <a:pt x="f727" y="f698"/>
                    <a:pt x="f577" y="f514"/>
                  </a:cubicBezTo>
                  <a:lnTo>
                    <a:pt x="f626" y="f113"/>
                  </a:lnTo>
                  <a:close/>
                  <a:moveTo>
                    <a:pt x="f82" y="f167"/>
                  </a:moveTo>
                  <a:cubicBezTo>
                    <a:pt x="f569" y="f80"/>
                    <a:pt x="f689" y="f840"/>
                    <a:pt x="f785" y="f564"/>
                  </a:cubicBezTo>
                  <a:cubicBezTo>
                    <a:pt x="f783" y="f841"/>
                    <a:pt x="f778" y="f778"/>
                    <a:pt x="f569" y="f601"/>
                  </a:cubicBezTo>
                  <a:cubicBezTo>
                    <a:pt x="f245" y="f640"/>
                    <a:pt x="f570" y="f842"/>
                    <a:pt x="f82" y="f167"/>
                  </a:cubicBezTo>
                  <a:close/>
                  <a:moveTo>
                    <a:pt x="f729" y="f648"/>
                  </a:moveTo>
                  <a:cubicBezTo>
                    <a:pt x="f653" y="f217"/>
                    <a:pt x="f537" y="f609"/>
                    <a:pt x="f490" y="f452"/>
                  </a:cubicBezTo>
                  <a:cubicBezTo>
                    <a:pt x="f490" y="f551"/>
                    <a:pt x="f490" y="f650"/>
                    <a:pt x="f490" y="f652"/>
                  </a:cubicBezTo>
                  <a:cubicBezTo>
                    <a:pt x="f178" y="f619"/>
                    <a:pt x="f624" y="f458"/>
                    <a:pt x="f729" y="f648"/>
                  </a:cubicBezTo>
                  <a:close/>
                  <a:moveTo>
                    <a:pt x="f198" y="f797"/>
                  </a:moveTo>
                  <a:cubicBezTo>
                    <a:pt x="f88" y="f829"/>
                    <a:pt x="f622" y="f582"/>
                    <a:pt x="f458" y="f359"/>
                  </a:cubicBezTo>
                  <a:cubicBezTo>
                    <a:pt x="f458" y="f585"/>
                    <a:pt x="f536" y="f634"/>
                    <a:pt x="f536" y="f614"/>
                  </a:cubicBezTo>
                  <a:cubicBezTo>
                    <a:pt x="f457" y="f180"/>
                    <a:pt x="f217" y="f359"/>
                    <a:pt x="f198" y="f797"/>
                  </a:cubicBezTo>
                  <a:close/>
                  <a:moveTo>
                    <a:pt x="f12" y="f485"/>
                  </a:moveTo>
                  <a:cubicBezTo>
                    <a:pt x="f12" y="f259"/>
                    <a:pt x="f41" y="f484"/>
                    <a:pt x="f41" y="f400"/>
                  </a:cubicBezTo>
                  <a:cubicBezTo>
                    <a:pt x="f10" y="f484"/>
                    <a:pt x="f136" y="f462"/>
                    <a:pt x="f536" y="f520"/>
                  </a:cubicBezTo>
                  <a:cubicBezTo>
                    <a:pt x="f458" y="f365"/>
                    <a:pt x="f622" y="f557"/>
                    <a:pt x="f217" y="f159"/>
                  </a:cubicBezTo>
                  <a:cubicBezTo>
                    <a:pt x="f456" y="f444"/>
                    <a:pt x="f551" y="f486"/>
                    <a:pt x="f12" y="f485"/>
                  </a:cubicBezTo>
                  <a:close/>
                  <a:moveTo>
                    <a:pt x="f662" y="f833"/>
                  </a:moveTo>
                  <a:cubicBezTo>
                    <a:pt x="f843" y="f783"/>
                    <a:pt x="f708" y="f566"/>
                    <a:pt x="f683" y="f82"/>
                  </a:cubicBezTo>
                  <a:cubicBezTo>
                    <a:pt x="f678" y="f779"/>
                    <a:pt x="f800" y="f174"/>
                    <a:pt x="f662" y="f833"/>
                  </a:cubicBezTo>
                  <a:close/>
                  <a:moveTo>
                    <a:pt x="f509" y="f441"/>
                  </a:moveTo>
                  <a:cubicBezTo>
                    <a:pt x="f509" y="f441"/>
                    <a:pt x="f509" y="f441"/>
                    <a:pt x="f509" y="f441"/>
                  </a:cubicBezTo>
                  <a:cubicBezTo>
                    <a:pt x="f611" y="f521"/>
                    <a:pt x="f410" y="f527"/>
                    <a:pt x="f621" y="f182"/>
                  </a:cubicBezTo>
                  <a:cubicBezTo>
                    <a:pt x="f410" y="f367"/>
                    <a:pt x="f257" y="f533"/>
                    <a:pt x="f535" y="f527"/>
                  </a:cubicBezTo>
                  <a:cubicBezTo>
                    <a:pt x="f551" y="f109"/>
                    <a:pt x="f88" y="f400"/>
                    <a:pt x="f518" y="f557"/>
                  </a:cubicBezTo>
                  <a:cubicBezTo>
                    <a:pt x="f622" y="f443"/>
                    <a:pt x="f509" y="f441"/>
                    <a:pt x="f509" y="f441"/>
                  </a:cubicBezTo>
                  <a:close/>
                  <a:moveTo>
                    <a:pt x="f49" y="f797"/>
                  </a:moveTo>
                  <a:cubicBezTo>
                    <a:pt x="f675" y="f651"/>
                    <a:pt x="f844" y="f609"/>
                    <a:pt x="f723" y="f559"/>
                  </a:cubicBezTo>
                  <a:cubicBezTo>
                    <a:pt x="f72" y="f537"/>
                    <a:pt x="f758" y="f834"/>
                    <a:pt x="f795" y="f656"/>
                  </a:cubicBezTo>
                  <a:cubicBezTo>
                    <a:pt x="f684" y="f23"/>
                    <a:pt x="f753" y="f452"/>
                    <a:pt x="f80" y="f519"/>
                  </a:cubicBezTo>
                  <a:cubicBezTo>
                    <a:pt x="f671" y="f582"/>
                    <a:pt x="f242" y="f443"/>
                    <a:pt x="f730" y="f219"/>
                  </a:cubicBezTo>
                  <a:cubicBezTo>
                    <a:pt x="f754" y="f58"/>
                    <a:pt x="f84" y="f531"/>
                    <a:pt x="f49" y="f797"/>
                  </a:cubicBezTo>
                  <a:close/>
                  <a:moveTo>
                    <a:pt x="f462" y="f46"/>
                  </a:moveTo>
                  <a:cubicBezTo>
                    <a:pt x="f462" y="f46"/>
                    <a:pt x="f462" y="f46"/>
                    <a:pt x="f462" y="f46"/>
                  </a:cubicBezTo>
                  <a:cubicBezTo>
                    <a:pt x="f462" y="f434"/>
                    <a:pt x="f462" y="f434"/>
                    <a:pt x="f485" y="f83"/>
                  </a:cubicBezTo>
                  <a:cubicBezTo>
                    <a:pt x="f580" y="f372"/>
                    <a:pt x="f524" y="f373"/>
                    <a:pt x="f523" y="f194"/>
                  </a:cubicBezTo>
                  <a:cubicBezTo>
                    <a:pt x="f523" y="f382"/>
                    <a:pt x="f523" y="f467"/>
                    <a:pt x="f523" y="f503"/>
                  </a:cubicBezTo>
                  <a:cubicBezTo>
                    <a:pt x="f439" y="f190"/>
                    <a:pt x="f524" y="f262"/>
                    <a:pt x="f416" y="f311"/>
                  </a:cubicBezTo>
                  <a:cubicBezTo>
                    <a:pt x="f818" y="f440"/>
                    <a:pt x="f818" y="f440"/>
                    <a:pt x="f818" y="f440"/>
                  </a:cubicBezTo>
                  <a:cubicBezTo>
                    <a:pt x="f818" y="f440"/>
                    <a:pt x="f525" y="f392"/>
                    <a:pt x="f366" y="f392"/>
                  </a:cubicBezTo>
                  <a:cubicBezTo>
                    <a:pt x="f352" y="f391"/>
                    <a:pt x="f484" y="f346"/>
                    <a:pt x="f462" y="f46"/>
                  </a:cubicBezTo>
                  <a:close/>
                  <a:moveTo>
                    <a:pt x="f636" y="f37"/>
                  </a:moveTo>
                  <a:cubicBezTo>
                    <a:pt x="f67" y="f557"/>
                    <a:pt x="f63" y="f414"/>
                    <a:pt x="f726" y="f801"/>
                  </a:cubicBezTo>
                  <a:cubicBezTo>
                    <a:pt x="f753" y="f557"/>
                    <a:pt x="f790" y="f400"/>
                    <a:pt x="f779" y="f504"/>
                  </a:cubicBezTo>
                  <a:cubicBezTo>
                    <a:pt x="f572" y="f140"/>
                    <a:pt x="f778" y="f182"/>
                    <a:pt x="f784" y="f811"/>
                  </a:cubicBezTo>
                  <a:cubicBezTo>
                    <a:pt x="f569" y="f14"/>
                    <a:pt x="f163" y="f818"/>
                    <a:pt x="f636" y="f37"/>
                  </a:cubicBezTo>
                  <a:close/>
                  <a:moveTo>
                    <a:pt x="f485" y="f373"/>
                  </a:moveTo>
                  <a:cubicBezTo>
                    <a:pt x="f443" y="f373"/>
                    <a:pt x="f352" y="f373"/>
                    <a:pt x="f415" y="f373"/>
                  </a:cubicBezTo>
                  <a:cubicBezTo>
                    <a:pt x="f580" y="f395"/>
                    <a:pt x="f580" y="f188"/>
                    <a:pt x="f366" y="f24"/>
                  </a:cubicBezTo>
                  <a:cubicBezTo>
                    <a:pt x="f415" y="f188"/>
                    <a:pt x="f400" y="f395"/>
                    <a:pt x="f485" y="f373"/>
                  </a:cubicBezTo>
                  <a:close/>
                  <a:moveTo>
                    <a:pt x="f399" y="f454"/>
                  </a:moveTo>
                  <a:cubicBezTo>
                    <a:pt x="f140" y="f225"/>
                    <a:pt x="f140" y="f225"/>
                    <a:pt x="f140" y="f225"/>
                  </a:cubicBezTo>
                  <a:cubicBezTo>
                    <a:pt x="f140" y="f225"/>
                    <a:pt x="f14" y="f231"/>
                    <a:pt x="f524" y="f423"/>
                  </a:cubicBezTo>
                  <a:cubicBezTo>
                    <a:pt x="f14" y="f380"/>
                    <a:pt x="f367" y="f341"/>
                    <a:pt x="f811" y="f225"/>
                  </a:cubicBezTo>
                  <a:cubicBezTo>
                    <a:pt x="f584" y="f500"/>
                    <a:pt x="f478" y="f264"/>
                    <a:pt x="f399" y="f454"/>
                  </a:cubicBezTo>
                  <a:close/>
                </a:path>
              </a:pathLst>
            </a:custGeom>
            <a:solidFill>
              <a:srgbClr val="A6A6A6">
                <a:alpha val="24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7" name="Freeform 34"/>
            <p:cNvSpPr/>
            <p:nvPr/>
          </p:nvSpPr>
          <p:spPr>
            <a:xfrm>
              <a:off x="1434858" y="629216"/>
              <a:ext cx="3008" cy="150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"/>
                <a:gd name="f7" fmla="val 1"/>
                <a:gd name="f8" fmla="+- 0 0 -90"/>
                <a:gd name="f9" fmla="*/ f3 1 2"/>
                <a:gd name="f10" fmla="*/ f4 1 1"/>
                <a:gd name="f11" fmla="+- f7 0 f5"/>
                <a:gd name="f12" fmla="+- f6 0 f5"/>
                <a:gd name="f13" fmla="*/ f8 f0 1"/>
                <a:gd name="f14" fmla="*/ f12 1 2"/>
                <a:gd name="f15" fmla="*/ 0 f12 1"/>
                <a:gd name="f16" fmla="*/ 0 f11 1"/>
                <a:gd name="f17" fmla="*/ 1 f12 1"/>
                <a:gd name="f18" fmla="*/ 1 f11 1"/>
                <a:gd name="f19" fmla="*/ 0 1 f11"/>
                <a:gd name="f20" fmla="*/ f7 1 f11"/>
                <a:gd name="f21" fmla="*/ f13 1 f2"/>
                <a:gd name="f22" fmla="*/ f15 1 2"/>
                <a:gd name="f23" fmla="*/ f17 1 2"/>
                <a:gd name="f24" fmla="*/ f16 1 f11"/>
                <a:gd name="f25" fmla="*/ f18 1 f11"/>
                <a:gd name="f26" fmla="*/ 0 1 f14"/>
                <a:gd name="f27" fmla="*/ f6 1 f14"/>
                <a:gd name="f28" fmla="*/ f20 f10 1"/>
                <a:gd name="f29" fmla="*/ f19 f10 1"/>
                <a:gd name="f30" fmla="+- f21 0 f1"/>
                <a:gd name="f31" fmla="*/ f22 1 f14"/>
                <a:gd name="f32" fmla="*/ f23 1 f14"/>
                <a:gd name="f33" fmla="*/ f26 f9 1"/>
                <a:gd name="f34" fmla="*/ f27 f9 1"/>
                <a:gd name="f35" fmla="*/ f24 f10 1"/>
                <a:gd name="f36" fmla="*/ f25 f10 1"/>
                <a:gd name="f37" fmla="*/ f31 f9 1"/>
                <a:gd name="f38" fmla="*/ f32 f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37" y="f35"/>
                </a:cxn>
                <a:cxn ang="f30">
                  <a:pos x="f38" y="f36"/>
                </a:cxn>
                <a:cxn ang="f30">
                  <a:pos x="f37" y="f35"/>
                </a:cxn>
              </a:cxnLst>
              <a:rect l="f33" t="f29" r="f34" b="f28"/>
              <a:pathLst>
                <a:path w="2" h="1">
                  <a:moveTo>
                    <a:pt x="f5" y="f5"/>
                  </a:moveTo>
                  <a:cubicBezTo>
                    <a:pt x="f7" y="f5"/>
                    <a:pt x="f7" y="f7"/>
                    <a:pt x="f7" y="f7"/>
                  </a:cubicBezTo>
                  <a:cubicBezTo>
                    <a:pt x="f6" y="f7"/>
                    <a:pt x="f7" y="f5"/>
                    <a:pt x="f5" y="f5"/>
                  </a:cubicBezTo>
                  <a:close/>
                </a:path>
              </a:pathLst>
            </a:custGeom>
            <a:solidFill>
              <a:srgbClr val="A6A6A6">
                <a:alpha val="24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1945381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9635-3133-4189-87DB-E23A978224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6CCC-ADEB-4784-98E0-958C9173DD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77744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"/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858000"/>
          </a:xfrm>
        </p:spPr>
        <p:txBody>
          <a:bodyPr/>
          <a:lstStyle>
            <a:lvl1pPr>
              <a:defRPr lang="en-US">
                <a:ea typeface="メイリオ" pitchFamily="34"/>
              </a:defRPr>
            </a:lvl1pPr>
          </a:lstStyle>
          <a:p>
            <a:pPr lvl="0"/>
            <a:r>
              <a:rPr lang="en-US"/>
              <a:t>Add an image</a:t>
            </a:r>
          </a:p>
        </p:txBody>
      </p:sp>
      <p:sp>
        <p:nvSpPr>
          <p:cNvPr id="3" name="テキスト プレースホルダー 5"/>
          <p:cNvSpPr txBox="1">
            <a:spLocks noGrp="1"/>
          </p:cNvSpPr>
          <p:nvPr>
            <p:ph type="body" idx="4294967295"/>
          </p:nvPr>
        </p:nvSpPr>
        <p:spPr>
          <a:xfrm>
            <a:off x="514898" y="2498899"/>
            <a:ext cx="3900775" cy="3900437"/>
          </a:xfrm>
          <a:solidFill>
            <a:srgbClr val="4A66AC">
              <a:alpha val="69000"/>
            </a:srgbClr>
          </a:solidFill>
        </p:spPr>
        <p:txBody>
          <a:bodyPr/>
          <a:lstStyle>
            <a:lvl1pPr>
              <a:defRPr lang="en-US">
                <a:ea typeface="メイリオ" pitchFamily="34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図プレースホルダー 7"/>
          <p:cNvSpPr txBox="1">
            <a:spLocks noGrp="1"/>
          </p:cNvSpPr>
          <p:nvPr>
            <p:ph type="pic" idx="4294967295"/>
          </p:nvPr>
        </p:nvSpPr>
        <p:spPr>
          <a:xfrm>
            <a:off x="1805190" y="3189015"/>
            <a:ext cx="1380231" cy="1380113"/>
          </a:xfrm>
        </p:spPr>
        <p:txBody>
          <a:bodyPr/>
          <a:lstStyle>
            <a:lvl1pPr>
              <a:defRPr lang="en-US" sz="1067">
                <a:ea typeface="メイリオ" pitchFamily="34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5" name="タイトル 1"/>
          <p:cNvSpPr txBox="1">
            <a:spLocks noGrp="1"/>
          </p:cNvSpPr>
          <p:nvPr>
            <p:ph type="title"/>
          </p:nvPr>
        </p:nvSpPr>
        <p:spPr>
          <a:xfrm>
            <a:off x="604912" y="4539127"/>
            <a:ext cx="3720739" cy="793168"/>
          </a:xfrm>
        </p:spPr>
        <p:txBody>
          <a:bodyPr anchorCtr="1"/>
          <a:lstStyle>
            <a:lvl1pPr algn="ctr">
              <a:defRPr lang="en-US" sz="2667" spc="400">
                <a:solidFill>
                  <a:srgbClr val="FFFFFF"/>
                </a:solidFill>
                <a:ea typeface="メイリオ" pitchFamily="34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955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/>
    </p:bldLst>
  </p:timing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30"/>
          <p:cNvSpPr txBox="1">
            <a:spLocks noGrp="1"/>
          </p:cNvSpPr>
          <p:nvPr>
            <p:ph type="pic" idx="4294967295"/>
          </p:nvPr>
        </p:nvSpPr>
        <p:spPr>
          <a:xfrm>
            <a:off x="5147285" y="1530348"/>
            <a:ext cx="1897425" cy="1871008"/>
          </a:xfrm>
        </p:spPr>
        <p:txBody>
          <a:bodyPr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19311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/>
          <p:nvPr/>
        </p:nvGrpSpPr>
        <p:grpSpPr>
          <a:xfrm>
            <a:off x="0" y="-8467"/>
            <a:ext cx="12192005" cy="6866467"/>
            <a:chOff x="0" y="-8467"/>
            <a:chExt cx="12192005" cy="6866467"/>
          </a:xfrm>
        </p:grpSpPr>
        <p:sp>
          <p:nvSpPr>
            <p:cNvPr id="3" name="Freeform 14"/>
            <p:cNvSpPr/>
            <p:nvPr/>
          </p:nvSpPr>
          <p:spPr>
            <a:xfrm>
              <a:off x="0" y="-7863"/>
              <a:ext cx="863595" cy="569806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63600"/>
                <a:gd name="f4" fmla="val 5698067"/>
                <a:gd name="f5" fmla="val 8467"/>
                <a:gd name="f6" fmla="val 16934"/>
                <a:gd name="f7" fmla="*/ f0 1 863600"/>
                <a:gd name="f8" fmla="*/ f1 1 5698067"/>
                <a:gd name="f9" fmla="+- f4 0 f2"/>
                <a:gd name="f10" fmla="+- f3 0 f2"/>
                <a:gd name="f11" fmla="*/ f10 1 863600"/>
                <a:gd name="f12" fmla="*/ f9 1 5698067"/>
                <a:gd name="f13" fmla="*/ f2 1 f11"/>
                <a:gd name="f14" fmla="*/ f3 1 f11"/>
                <a:gd name="f15" fmla="*/ f2 1 f12"/>
                <a:gd name="f16" fmla="*/ f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863600" h="5698067">
                  <a:moveTo>
                    <a:pt x="f2" y="f5"/>
                  </a:moveTo>
                  <a:lnTo>
                    <a:pt x="f3" y="f2"/>
                  </a:lnTo>
                  <a:lnTo>
                    <a:pt x="f3" y="f6"/>
                  </a:lnTo>
                  <a:lnTo>
                    <a:pt x="f2" y="f4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4A66AC">
                <a:alpha val="7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cxnSp>
          <p:nvCxnSpPr>
            <p:cNvPr id="4" name="Straight Connector 18"/>
            <p:cNvCxnSpPr/>
            <p:nvPr/>
          </p:nvCxnSpPr>
          <p:spPr>
            <a:xfrm>
              <a:off x="9371008" y="0"/>
              <a:ext cx="1219207" cy="6858000"/>
            </a:xfrm>
            <a:prstGeom prst="straightConnector1">
              <a:avLst/>
            </a:prstGeom>
            <a:noFill/>
            <a:ln w="9528" cap="rnd">
              <a:solidFill>
                <a:srgbClr val="4A66AC">
                  <a:alpha val="70000"/>
                </a:srgbClr>
              </a:solidFill>
              <a:prstDash val="solid"/>
              <a:miter/>
            </a:ln>
          </p:spPr>
        </p:cxnSp>
        <p:cxnSp>
          <p:nvCxnSpPr>
            <p:cNvPr id="5" name="Straight Connector 19"/>
            <p:cNvCxnSpPr/>
            <p:nvPr/>
          </p:nvCxnSpPr>
          <p:spPr>
            <a:xfrm flipH="1">
              <a:off x="7425266" y="3681410"/>
              <a:ext cx="4763557" cy="3176590"/>
            </a:xfrm>
            <a:prstGeom prst="straightConnector1">
              <a:avLst/>
            </a:prstGeom>
            <a:noFill/>
            <a:ln w="9528" cap="rnd">
              <a:solidFill>
                <a:srgbClr val="4A66AC">
                  <a:alpha val="70000"/>
                </a:srgbClr>
              </a:solidFill>
              <a:prstDash val="solid"/>
              <a:miter/>
            </a:ln>
          </p:spPr>
        </p:cxnSp>
        <p:sp>
          <p:nvSpPr>
            <p:cNvPr id="6" name="Rectangle 23"/>
            <p:cNvSpPr/>
            <p:nvPr/>
          </p:nvSpPr>
          <p:spPr>
            <a:xfrm>
              <a:off x="9181472" y="-8467"/>
              <a:ext cx="3007351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007349"/>
                <a:gd name="f4" fmla="val 6866467"/>
                <a:gd name="f5" fmla="val 2045532"/>
                <a:gd name="f6" fmla="*/ f0 1 3007349"/>
                <a:gd name="f7" fmla="*/ f1 1 6866467"/>
                <a:gd name="f8" fmla="+- f4 0 f2"/>
                <a:gd name="f9" fmla="+- f3 0 f2"/>
                <a:gd name="f10" fmla="*/ f9 1 3007349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3007349" h="6866467">
                  <a:moveTo>
                    <a:pt x="f5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4A66AC">
                <a:alpha val="36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7" name="Rectangle 25"/>
            <p:cNvSpPr/>
            <p:nvPr/>
          </p:nvSpPr>
          <p:spPr>
            <a:xfrm>
              <a:off x="9603440" y="-8467"/>
              <a:ext cx="2588556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573311"/>
                <a:gd name="f4" fmla="val 6866467"/>
                <a:gd name="f5" fmla="val 1202336"/>
                <a:gd name="f6" fmla="*/ f0 1 2573311"/>
                <a:gd name="f7" fmla="*/ f1 1 6866467"/>
                <a:gd name="f8" fmla="+- f4 0 f2"/>
                <a:gd name="f9" fmla="+- f3 0 f2"/>
                <a:gd name="f10" fmla="*/ f9 1 2573311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2573311" h="6866467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4A66AC">
                <a:alpha val="2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8" name="Isosceles Triangle 22"/>
            <p:cNvSpPr/>
            <p:nvPr/>
          </p:nvSpPr>
          <p:spPr>
            <a:xfrm>
              <a:off x="8932334" y="3047996"/>
              <a:ext cx="3259671" cy="381000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374D81">
                <a:alpha val="66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9" name="Rectangle 27"/>
            <p:cNvSpPr/>
            <p:nvPr/>
          </p:nvSpPr>
          <p:spPr>
            <a:xfrm>
              <a:off x="9334496" y="-8467"/>
              <a:ext cx="2854327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58013"/>
                <a:gd name="f4" fmla="val 6866467"/>
                <a:gd name="f5" fmla="val 2473942"/>
                <a:gd name="f6" fmla="*/ f0 1 2858013"/>
                <a:gd name="f7" fmla="*/ f1 1 6866467"/>
                <a:gd name="f8" fmla="+- f4 0 f2"/>
                <a:gd name="f9" fmla="+- f3 0 f2"/>
                <a:gd name="f10" fmla="*/ f9 1 2858013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2858013" h="6866467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374D81">
                <a:alpha val="5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0" name="Rectangle 28"/>
            <p:cNvSpPr/>
            <p:nvPr/>
          </p:nvSpPr>
          <p:spPr>
            <a:xfrm>
              <a:off x="10898733" y="-8467"/>
              <a:ext cx="1290090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90094"/>
                <a:gd name="f4" fmla="val 6858000"/>
                <a:gd name="f5" fmla="val 1019735"/>
                <a:gd name="f6" fmla="*/ f0 1 1290094"/>
                <a:gd name="f7" fmla="*/ f1 1 6858000"/>
                <a:gd name="f8" fmla="+- f4 0 f2"/>
                <a:gd name="f9" fmla="+- f3 0 f2"/>
                <a:gd name="f10" fmla="*/ f9 1 1290094"/>
                <a:gd name="f11" fmla="*/ f8 1 6858000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1290094" h="6858000">
                  <a:moveTo>
                    <a:pt x="f5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629DD1">
                <a:alpha val="7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1" name="Rectangle 29"/>
            <p:cNvSpPr/>
            <p:nvPr/>
          </p:nvSpPr>
          <p:spPr>
            <a:xfrm>
              <a:off x="10938994" y="-8467"/>
              <a:ext cx="1249829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49825"/>
                <a:gd name="f4" fmla="val 6858000"/>
                <a:gd name="f5" fmla="val 1109382"/>
                <a:gd name="f6" fmla="*/ f0 1 1249825"/>
                <a:gd name="f7" fmla="*/ f1 1 6858000"/>
                <a:gd name="f8" fmla="+- f4 0 f2"/>
                <a:gd name="f9" fmla="+- f3 0 f2"/>
                <a:gd name="f10" fmla="*/ f9 1 1249825"/>
                <a:gd name="f11" fmla="*/ f8 1 6858000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1249825" h="6858000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3477B2">
                <a:alpha val="8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2" name="Isosceles Triangle 26"/>
            <p:cNvSpPr/>
            <p:nvPr/>
          </p:nvSpPr>
          <p:spPr>
            <a:xfrm>
              <a:off x="10371664" y="3589870"/>
              <a:ext cx="1817159" cy="326812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374D81">
                <a:alpha val="66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</p:grpSp>
      <p:sp>
        <p:nvSpPr>
          <p:cNvPr id="13" name="Title 1"/>
          <p:cNvSpPr txBox="1">
            <a:spLocks noGrp="1"/>
          </p:cNvSpPr>
          <p:nvPr>
            <p:ph type="ctrTitle"/>
          </p:nvPr>
        </p:nvSpPr>
        <p:spPr>
          <a:xfrm>
            <a:off x="1507068" y="2404533"/>
            <a:ext cx="7766931" cy="1646304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14" name="Subtitle 2"/>
          <p:cNvSpPr txBox="1">
            <a:spLocks noGrp="1"/>
          </p:cNvSpPr>
          <p:nvPr>
            <p:ph type="subTitle" idx="1"/>
          </p:nvPr>
        </p:nvSpPr>
        <p:spPr>
          <a:xfrm>
            <a:off x="1507068" y="4050828"/>
            <a:ext cx="7766931" cy="1096895"/>
          </a:xfrm>
        </p:spPr>
        <p:txBody>
          <a:bodyPr/>
          <a:lstStyle>
            <a:lvl1pPr marL="0" indent="0" algn="r">
              <a:buNone/>
              <a:defRPr>
                <a:solidFill>
                  <a:srgbClr val="7F7F7F"/>
                </a:solidFill>
              </a:defRPr>
            </a:lvl1pPr>
          </a:lstStyle>
          <a:p>
            <a:pPr lvl="0"/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15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B6E93B82-70A2-451A-BDCE-7F132D3E7B30}" type="datetime1">
              <a:rPr lang="fr-FR"/>
              <a:pPr/>
              <a:t>17/05/2024</a:t>
            </a:fld>
            <a:endParaRPr/>
          </a:p>
        </p:txBody>
      </p:sp>
      <p:sp>
        <p:nvSpPr>
          <p:cNvPr id="16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17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73F645A6-7BA8-4848-B46A-8B116B86EB6D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3454209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D936083D-04ED-4292-90ED-E6772B0CB139}" type="datetime1">
              <a:rPr lang="fr-FR"/>
              <a:pPr/>
              <a:t>17/05/2024</a:t>
            </a:fld>
            <a:endParaRPr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597E0EC4-C382-4DB2-99AE-589935F64EE5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440367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77332" y="2700863"/>
            <a:ext cx="8596667" cy="1826578"/>
          </a:xfrm>
        </p:spPr>
        <p:txBody>
          <a:bodyPr anchor="b"/>
          <a:lstStyle>
            <a:lvl1pPr>
              <a:defRPr sz="40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77332" y="4527450"/>
            <a:ext cx="8596667" cy="860395"/>
          </a:xfrm>
        </p:spPr>
        <p:txBody>
          <a:bodyPr/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7FC208E9-064C-4539-A4BB-BA41C109BE89}" type="datetime1">
              <a:rPr lang="fr-FR"/>
              <a:pPr/>
              <a:t>17/05/2024</a:t>
            </a:fld>
            <a:endParaRPr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0557EE37-B51E-41A6-87EA-EB89ADC50F11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2374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677332" y="2160590"/>
            <a:ext cx="4184038" cy="38807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5089971" y="2160590"/>
            <a:ext cx="4184038" cy="38807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7C183F3E-688C-47CB-9676-77FC9A19BB0E}" type="datetime1">
              <a:rPr lang="fr-FR"/>
              <a:pPr/>
              <a:t>17/05/2024</a:t>
            </a:fld>
            <a:endParaRPr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0F1AEF31-BA89-40BC-A3E6-C15A9B6D741B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4910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75741" y="2160983"/>
            <a:ext cx="4185620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75741" y="2737247"/>
            <a:ext cx="4185620" cy="330412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088379" y="2160983"/>
            <a:ext cx="4185620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5088379" y="2737247"/>
            <a:ext cx="4185620" cy="330412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DA618751-656C-4C48-A5C6-3E00150FE890}" type="datetime1">
              <a:rPr lang="fr-FR"/>
              <a:pPr/>
              <a:t>17/05/2024</a:t>
            </a:fld>
            <a:endParaRPr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3BFB7406-C89D-4D10-A063-9E5176DD3DBC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33962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8E2ABAEE-F2FB-456C-AAF0-AB00479C8407}" type="datetime1">
              <a:rPr lang="fr-FR"/>
              <a:pPr/>
              <a:t>17/05/2024</a:t>
            </a:fld>
            <a:endParaRPr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10615A93-A2B7-4A57-83A7-4FEBCD7C6D86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11518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812D0579-7007-4D06-AB03-3FCA57AF6A53}" type="datetime1">
              <a:rPr lang="fr-FR"/>
              <a:pPr/>
              <a:t>17/05/2024</a:t>
            </a:fld>
            <a:endParaRPr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221C87F7-D711-4F9E-AA51-AE0960672CBA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9189828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77332" y="1498601"/>
            <a:ext cx="3854525" cy="1278468"/>
          </a:xfrm>
        </p:spPr>
        <p:txBody>
          <a:bodyPr anchor="b"/>
          <a:lstStyle>
            <a:lvl1pPr>
              <a:defRPr sz="20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760457" y="514926"/>
            <a:ext cx="4513542" cy="552643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77332" y="2777069"/>
            <a:ext cx="3854525" cy="258445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3712BC07-D173-4A1D-860A-698F4504DD53}" type="datetime1">
              <a:rPr lang="fr-FR"/>
              <a:pPr/>
              <a:t>17/05/2024</a:t>
            </a:fld>
            <a:endParaRPr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852FBA47-AF28-42F3-9E35-813120B36AF0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457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9635-3133-4189-87DB-E23A978224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6CCC-ADEB-4784-98E0-958C9173DD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07173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77332" y="4800600"/>
            <a:ext cx="8596667" cy="566735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677332" y="609603"/>
            <a:ext cx="8596667" cy="3845719"/>
          </a:xfrm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77332" y="5367335"/>
            <a:ext cx="8596667" cy="674022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DADBB02B-1BEC-42C1-AAE3-E2C8640920FE}" type="slidenum">
              <a:rPr/>
              <a:pPr/>
              <a:t>‹N°›</a:t>
            </a:fld>
            <a:endParaRPr/>
          </a:p>
        </p:txBody>
      </p:sp>
      <p:sp>
        <p:nvSpPr>
          <p:cNvPr id="7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C908BC3E-60D5-4282-9F90-45C5B9ACC2D5}" type="datetime1">
              <a:rPr lang="fr-FR"/>
              <a:pPr/>
              <a:t>17/05/2024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81859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77332" y="609603"/>
            <a:ext cx="8596667" cy="3403597"/>
          </a:xfrm>
        </p:spPr>
        <p:txBody>
          <a:bodyPr anchor="ctr"/>
          <a:lstStyle>
            <a:lvl1pPr>
              <a:defRPr sz="44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77332" y="4470401"/>
            <a:ext cx="8596667" cy="1570957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63AA3989-D228-4D32-B76D-B12A06157060}" type="datetime1">
              <a:rPr lang="fr-FR"/>
              <a:pPr/>
              <a:t>17/05/2024</a:t>
            </a:fld>
            <a:endParaRPr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9D67C662-CFE0-4856-BEAF-6148F355A2E8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29619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931334" y="609603"/>
            <a:ext cx="8094131" cy="3022604"/>
          </a:xfrm>
        </p:spPr>
        <p:txBody>
          <a:bodyPr anchor="ctr"/>
          <a:lstStyle>
            <a:lvl1pPr>
              <a:defRPr sz="44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1366141" y="3632197"/>
            <a:ext cx="7224528" cy="381003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77332" y="4470401"/>
            <a:ext cx="8596667" cy="1570957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6BA5A256-083D-4570-A949-6F6A28CDB676}" type="datetime1">
              <a:rPr lang="fr-FR"/>
              <a:pPr/>
              <a:t>17/05/2024</a:t>
            </a:fld>
            <a:endParaRPr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903B17E9-E9C4-42AF-9C6B-16FBB45F35A7}" type="slidenum">
              <a:rPr/>
              <a:pPr/>
              <a:t>‹N°›</a:t>
            </a:fld>
            <a:endParaRPr/>
          </a:p>
        </p:txBody>
      </p:sp>
      <p:sp>
        <p:nvSpPr>
          <p:cNvPr id="8" name="TextBox 23"/>
          <p:cNvSpPr txBox="1"/>
          <p:nvPr/>
        </p:nvSpPr>
        <p:spPr>
          <a:xfrm>
            <a:off x="541873" y="790379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>
                <a:solidFill>
                  <a:srgbClr val="90A2CF"/>
                </a:solidFill>
                <a:latin typeface="Arial"/>
              </a:rPr>
              <a:t>“</a:t>
            </a:r>
          </a:p>
        </p:txBody>
      </p:sp>
      <p:sp>
        <p:nvSpPr>
          <p:cNvPr id="9" name="TextBox 24"/>
          <p:cNvSpPr txBox="1"/>
          <p:nvPr/>
        </p:nvSpPr>
        <p:spPr>
          <a:xfrm>
            <a:off x="8893015" y="2886559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>
                <a:solidFill>
                  <a:srgbClr val="90A2CF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74555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77332" y="1931990"/>
            <a:ext cx="8596667" cy="2595460"/>
          </a:xfrm>
        </p:spPr>
        <p:txBody>
          <a:bodyPr anchor="b"/>
          <a:lstStyle>
            <a:lvl1pPr>
              <a:defRPr sz="44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77332" y="4527450"/>
            <a:ext cx="8596667" cy="151391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745031E3-07A1-4F08-92BC-B85BC9D01070}" type="datetime1">
              <a:rPr lang="fr-FR"/>
              <a:pPr/>
              <a:t>17/05/2024</a:t>
            </a:fld>
            <a:endParaRPr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17585C9D-4812-4C76-9E51-FF6F12D1513B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73524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931334" y="609603"/>
            <a:ext cx="8094131" cy="3022604"/>
          </a:xfrm>
        </p:spPr>
        <p:txBody>
          <a:bodyPr anchor="ctr"/>
          <a:lstStyle>
            <a:lvl1pPr>
              <a:defRPr sz="44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677332" y="4013201"/>
            <a:ext cx="8596667" cy="514249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77332" y="4527450"/>
            <a:ext cx="8596667" cy="1513917"/>
          </a:xfrm>
        </p:spPr>
        <p:txBody>
          <a:bodyPr/>
          <a:lstStyle>
            <a:lvl1pPr marL="0" indent="0">
              <a:buNone/>
              <a:defRPr>
                <a:solidFill>
                  <a:srgbClr val="7F7F7F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4B60E69B-0A38-41C1-BB2C-659A2B208982}" type="datetime1">
              <a:rPr lang="fr-FR"/>
              <a:pPr/>
              <a:t>17/05/2024</a:t>
            </a:fld>
            <a:endParaRPr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FB02CD4C-BDE1-4435-9C4B-A8578D26D120}" type="slidenum">
              <a:rPr/>
              <a:pPr/>
              <a:t>‹N°›</a:t>
            </a:fld>
            <a:endParaRPr/>
          </a:p>
        </p:txBody>
      </p:sp>
      <p:sp>
        <p:nvSpPr>
          <p:cNvPr id="8" name="TextBox 23"/>
          <p:cNvSpPr txBox="1"/>
          <p:nvPr/>
        </p:nvSpPr>
        <p:spPr>
          <a:xfrm>
            <a:off x="541873" y="790379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>
                <a:solidFill>
                  <a:srgbClr val="90A2CF"/>
                </a:solidFill>
                <a:latin typeface="Arial"/>
              </a:rPr>
              <a:t>“</a:t>
            </a:r>
          </a:p>
        </p:txBody>
      </p:sp>
      <p:sp>
        <p:nvSpPr>
          <p:cNvPr id="9" name="TextBox 24"/>
          <p:cNvSpPr txBox="1"/>
          <p:nvPr/>
        </p:nvSpPr>
        <p:spPr>
          <a:xfrm>
            <a:off x="8893015" y="2886559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>
                <a:solidFill>
                  <a:srgbClr val="90A2CF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95417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85800" y="609603"/>
            <a:ext cx="8588200" cy="3022604"/>
          </a:xfrm>
        </p:spPr>
        <p:txBody>
          <a:bodyPr anchor="ctr"/>
          <a:lstStyle>
            <a:lvl1pPr>
              <a:defRPr sz="44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677332" y="4013201"/>
            <a:ext cx="8596667" cy="514249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4A66AC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77332" y="4527450"/>
            <a:ext cx="8596667" cy="1513917"/>
          </a:xfrm>
        </p:spPr>
        <p:txBody>
          <a:bodyPr/>
          <a:lstStyle>
            <a:lvl1pPr marL="0" indent="0">
              <a:buNone/>
              <a:defRPr>
                <a:solidFill>
                  <a:srgbClr val="7F7F7F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FECA9E11-6149-405B-9E96-73566FA4E106}" type="datetime1">
              <a:rPr lang="fr-FR"/>
              <a:pPr/>
              <a:t>17/05/2024</a:t>
            </a:fld>
            <a:endParaRPr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C630628F-9696-43ED-B348-774955EF3F09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5946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CFB04DF2-EC04-4132-A75D-DC561E01B247}" type="datetime1">
              <a:rPr lang="fr-FR"/>
              <a:pPr/>
              <a:t>17/05/2024</a:t>
            </a:fld>
            <a:endParaRPr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DFAF542E-A94F-4430-872C-95B2DB8DC6ED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56489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967670" y="609603"/>
            <a:ext cx="1304739" cy="5251454"/>
          </a:xfrm>
        </p:spPr>
        <p:txBody>
          <a:bodyPr vert="eaVert" anchor="ctr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677332" y="609603"/>
            <a:ext cx="7060146" cy="525145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fld id="{70ED9DCC-74BD-45BC-BED1-36471112B76F}" type="datetime1">
              <a:rPr lang="fr-FR"/>
              <a:pPr/>
              <a:t>17/05/2024</a:t>
            </a:fld>
            <a:endParaRPr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fld id="{8A4AF84C-855D-4743-B32A-5DB867D493CE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5938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646261"/>
          </a:xfrm>
        </p:spPr>
        <p:txBody>
          <a:bodyPr anchorCtr="1"/>
          <a:lstStyle>
            <a:lvl1pPr algn="ctr">
              <a:defRPr lang="en-AU">
                <a:solidFill>
                  <a:srgbClr val="404040"/>
                </a:solidFill>
              </a:defRPr>
            </a:lvl1pPr>
          </a:lstStyle>
          <a:p>
            <a:pPr lvl="0"/>
            <a:endParaRPr lang="en-AU"/>
          </a:p>
        </p:txBody>
      </p:sp>
      <p:sp>
        <p:nvSpPr>
          <p:cNvPr id="3" name="Content Placeholder 2"/>
          <p:cNvSpPr txBox="1">
            <a:spLocks noGrp="1"/>
          </p:cNvSpPr>
          <p:nvPr>
            <p:ph idx="4294967295"/>
          </p:nvPr>
        </p:nvSpPr>
        <p:spPr>
          <a:xfrm>
            <a:off x="838203" y="1080665"/>
            <a:ext cx="10515600" cy="321832"/>
          </a:xfrm>
        </p:spPr>
        <p:txBody>
          <a:bodyPr anchorCtr="1"/>
          <a:lstStyle>
            <a:lvl1pPr algn="ctr">
              <a:defRPr lang="en-AU"/>
            </a:lvl1pPr>
          </a:lstStyle>
          <a:p>
            <a:pPr lvl="0"/>
            <a:endParaRPr lang="en-AU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lang="en-AU"/>
            </a:lvl1pPr>
          </a:lstStyle>
          <a:p>
            <a:fld id="{6BE367F9-3D43-4E08-B67D-563F7C85D2D1}" type="datetime1">
              <a:rPr lang="fr-FR"/>
              <a:pPr/>
              <a:t>17/05/2024</a:t>
            </a:fld>
            <a:endParaRPr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en-AU"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 lang="en-AU"/>
            </a:lvl1pPr>
          </a:lstStyle>
          <a:p>
            <a:fld id="{67DCC6FB-88EF-45DD-971E-21F1D270E57A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31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/>
        </p:nvGrpSpPr>
        <p:grpSpPr>
          <a:xfrm>
            <a:off x="8181530" y="3008569"/>
            <a:ext cx="679152" cy="624955"/>
            <a:chOff x="8181530" y="3008569"/>
            <a:chExt cx="679152" cy="624955"/>
          </a:xfrm>
        </p:grpSpPr>
        <p:sp>
          <p:nvSpPr>
            <p:cNvPr id="3" name="Freeform 20"/>
            <p:cNvSpPr/>
            <p:nvPr/>
          </p:nvSpPr>
          <p:spPr>
            <a:xfrm rot="4125193">
              <a:off x="8310544" y="3232726"/>
              <a:ext cx="4233" cy="169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"/>
                <a:gd name="f7" fmla="val 2"/>
                <a:gd name="f8" fmla="val 6"/>
                <a:gd name="f9" fmla="val 1"/>
                <a:gd name="f10" fmla="val 5"/>
                <a:gd name="f11" fmla="val 3"/>
                <a:gd name="f12" fmla="+- 0 0 -90"/>
                <a:gd name="f13" fmla="*/ f3 1 7"/>
                <a:gd name="f14" fmla="*/ f4 1 2"/>
                <a:gd name="f15" fmla="+- f7 0 f5"/>
                <a:gd name="f16" fmla="+- f6 0 f5"/>
                <a:gd name="f17" fmla="*/ f12 f0 1"/>
                <a:gd name="f18" fmla="*/ f15 1 2"/>
                <a:gd name="f19" fmla="*/ f16 1 7"/>
                <a:gd name="f20" fmla="*/ 7 f16 1"/>
                <a:gd name="f21" fmla="*/ 0 f15 1"/>
                <a:gd name="f22" fmla="*/ 5 f16 1"/>
                <a:gd name="f23" fmla="*/ 1 f15 1"/>
                <a:gd name="f24" fmla="*/ 0 f16 1"/>
                <a:gd name="f25" fmla="*/ 2 f15 1"/>
                <a:gd name="f26" fmla="*/ f17 1 f2"/>
                <a:gd name="f27" fmla="*/ f20 1 7"/>
                <a:gd name="f28" fmla="*/ f21 1 2"/>
                <a:gd name="f29" fmla="*/ f22 1 7"/>
                <a:gd name="f30" fmla="*/ f23 1 2"/>
                <a:gd name="f31" fmla="*/ f24 1 7"/>
                <a:gd name="f32" fmla="*/ f25 1 2"/>
                <a:gd name="f33" fmla="*/ 0 1 f19"/>
                <a:gd name="f34" fmla="*/ f6 1 f19"/>
                <a:gd name="f35" fmla="*/ 0 1 f18"/>
                <a:gd name="f36" fmla="*/ f7 1 f18"/>
                <a:gd name="f37" fmla="+- f26 0 f1"/>
                <a:gd name="f38" fmla="*/ f27 1 f19"/>
                <a:gd name="f39" fmla="*/ f28 1 f18"/>
                <a:gd name="f40" fmla="*/ f29 1 f19"/>
                <a:gd name="f41" fmla="*/ f30 1 f18"/>
                <a:gd name="f42" fmla="*/ f31 1 f19"/>
                <a:gd name="f43" fmla="*/ f32 1 f18"/>
                <a:gd name="f44" fmla="*/ f33 f13 1"/>
                <a:gd name="f45" fmla="*/ f34 f13 1"/>
                <a:gd name="f46" fmla="*/ f36 f14 1"/>
                <a:gd name="f47" fmla="*/ f35 f14 1"/>
                <a:gd name="f48" fmla="*/ f38 f13 1"/>
                <a:gd name="f49" fmla="*/ f39 f14 1"/>
                <a:gd name="f50" fmla="*/ f40 f13 1"/>
                <a:gd name="f51" fmla="*/ f41 f14 1"/>
                <a:gd name="f52" fmla="*/ f42 f13 1"/>
                <a:gd name="f53" fmla="*/ f43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7">
                  <a:pos x="f48" y="f49"/>
                </a:cxn>
                <a:cxn ang="f37">
                  <a:pos x="f50" y="f51"/>
                </a:cxn>
                <a:cxn ang="f37">
                  <a:pos x="f52" y="f53"/>
                </a:cxn>
                <a:cxn ang="f37">
                  <a:pos x="f48" y="f49"/>
                </a:cxn>
              </a:cxnLst>
              <a:rect l="f44" t="f47" r="f45" b="f46"/>
              <a:pathLst>
                <a:path w="7" h="2">
                  <a:moveTo>
                    <a:pt x="f6" y="f5"/>
                  </a:moveTo>
                  <a:cubicBezTo>
                    <a:pt x="f8" y="f5"/>
                    <a:pt x="f8" y="f9"/>
                    <a:pt x="f10" y="f9"/>
                  </a:cubicBezTo>
                  <a:cubicBezTo>
                    <a:pt x="f11" y="f9"/>
                    <a:pt x="f7" y="f9"/>
                    <a:pt x="f5" y="f7"/>
                  </a:cubicBezTo>
                  <a:lnTo>
                    <a:pt x="f6" y="f5"/>
                  </a:lnTo>
                  <a:close/>
                </a:path>
              </a:pathLst>
            </a:custGeom>
            <a:solidFill>
              <a:srgbClr val="A6A6A6">
                <a:alpha val="1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4" name="Freeform 21"/>
            <p:cNvSpPr/>
            <p:nvPr/>
          </p:nvSpPr>
          <p:spPr>
            <a:xfrm rot="4125193">
              <a:off x="8208628" y="2981471"/>
              <a:ext cx="624955" cy="679152"/>
            </a:xfrm>
            <a:custGeom>
              <a:avLst/>
              <a:gdLst>
                <a:gd name="f0" fmla="val 10800000"/>
                <a:gd name="f1" fmla="val 5400000"/>
                <a:gd name="f2" fmla="val 360"/>
                <a:gd name="f3" fmla="val 180"/>
                <a:gd name="f4" fmla="val w"/>
                <a:gd name="f5" fmla="val h"/>
                <a:gd name="f6" fmla="val 0"/>
                <a:gd name="f7" fmla="val 1065"/>
                <a:gd name="f8" fmla="val 1159"/>
                <a:gd name="f9" fmla="val 1064"/>
                <a:gd name="f10" fmla="val 577"/>
                <a:gd name="f11" fmla="val 1063"/>
                <a:gd name="f12" fmla="val 576"/>
                <a:gd name="f13" fmla="val 1062"/>
                <a:gd name="f14" fmla="val 1061"/>
                <a:gd name="f15" fmla="val 1060"/>
                <a:gd name="f16" fmla="val 1058"/>
                <a:gd name="f17" fmla="val 578"/>
                <a:gd name="f18" fmla="val 1057"/>
                <a:gd name="f19" fmla="val 581"/>
                <a:gd name="f20" fmla="val 1055"/>
                <a:gd name="f21" fmla="val 583"/>
                <a:gd name="f22" fmla="val 584"/>
                <a:gd name="f23" fmla="val 1054"/>
                <a:gd name="f24" fmla="val 585"/>
                <a:gd name="f25" fmla="val 1053"/>
                <a:gd name="f26" fmla="val 586"/>
                <a:gd name="f27" fmla="val 1052"/>
                <a:gd name="f28" fmla="val 587"/>
                <a:gd name="f29" fmla="val 1050"/>
                <a:gd name="f30" fmla="val 589"/>
                <a:gd name="f31" fmla="val 1048"/>
                <a:gd name="f32" fmla="val 591"/>
                <a:gd name="f33" fmla="val 1045"/>
                <a:gd name="f34" fmla="val 592"/>
                <a:gd name="f35" fmla="val 1042"/>
                <a:gd name="f36" fmla="val 594"/>
                <a:gd name="f37" fmla="val 1039"/>
                <a:gd name="f38" fmla="val 596"/>
                <a:gd name="f39" fmla="val 1037"/>
                <a:gd name="f40" fmla="val 598"/>
                <a:gd name="f41" fmla="val 1034"/>
                <a:gd name="f42" fmla="val 600"/>
                <a:gd name="f43" fmla="val 1031"/>
                <a:gd name="f44" fmla="val 602"/>
                <a:gd name="f45" fmla="val 1028"/>
                <a:gd name="f46" fmla="val 604"/>
                <a:gd name="f47" fmla="val 1027"/>
                <a:gd name="f48" fmla="val 605"/>
                <a:gd name="f49" fmla="val 1026"/>
                <a:gd name="f50" fmla="val 1025"/>
                <a:gd name="f51" fmla="val 1023"/>
                <a:gd name="f52" fmla="val 606"/>
                <a:gd name="f53" fmla="val 1022"/>
                <a:gd name="f54" fmla="val 1020"/>
                <a:gd name="f55" fmla="val 607"/>
                <a:gd name="f56" fmla="val 1018"/>
                <a:gd name="f57" fmla="val 608"/>
                <a:gd name="f58" fmla="val 1017"/>
                <a:gd name="f59" fmla="val 609"/>
                <a:gd name="f60" fmla="val 1015"/>
                <a:gd name="f61" fmla="val 1013"/>
                <a:gd name="f62" fmla="val 610"/>
                <a:gd name="f63" fmla="val 1012"/>
                <a:gd name="f64" fmla="val 611"/>
                <a:gd name="f65" fmla="val 999"/>
                <a:gd name="f66" fmla="val 617"/>
                <a:gd name="f67" fmla="val 986"/>
                <a:gd name="f68" fmla="val 623"/>
                <a:gd name="f69" fmla="val 973"/>
                <a:gd name="f70" fmla="val 629"/>
                <a:gd name="f71" fmla="val 970"/>
                <a:gd name="f72" fmla="val 631"/>
                <a:gd name="f73" fmla="val 967"/>
                <a:gd name="f74" fmla="val 632"/>
                <a:gd name="f75" fmla="val 964"/>
                <a:gd name="f76" fmla="val 634"/>
                <a:gd name="f77" fmla="val 963"/>
                <a:gd name="f78" fmla="val 962"/>
                <a:gd name="f79" fmla="val 635"/>
                <a:gd name="f80" fmla="val 961"/>
                <a:gd name="f81" fmla="val 959"/>
                <a:gd name="f82" fmla="val 637"/>
                <a:gd name="f83" fmla="val 958"/>
                <a:gd name="f84" fmla="val 638"/>
                <a:gd name="f85" fmla="val 956"/>
                <a:gd name="f86" fmla="val 639"/>
                <a:gd name="f87" fmla="val 955"/>
                <a:gd name="f88" fmla="val 954"/>
                <a:gd name="f89" fmla="val 640"/>
                <a:gd name="f90" fmla="val 952"/>
                <a:gd name="f91" fmla="val 641"/>
                <a:gd name="f92" fmla="val 951"/>
                <a:gd name="f93" fmla="val 642"/>
                <a:gd name="f94" fmla="val 950"/>
                <a:gd name="f95" fmla="val 643"/>
                <a:gd name="f96" fmla="val 948"/>
                <a:gd name="f97" fmla="val 644"/>
                <a:gd name="f98" fmla="val 947"/>
                <a:gd name="f99" fmla="val 645"/>
                <a:gd name="f100" fmla="val 946"/>
                <a:gd name="f101" fmla="val 945"/>
                <a:gd name="f102" fmla="val 646"/>
                <a:gd name="f103" fmla="val 944"/>
                <a:gd name="f104" fmla="val 647"/>
                <a:gd name="f105" fmla="val 943"/>
                <a:gd name="f106" fmla="val 942"/>
                <a:gd name="f107" fmla="val 648"/>
                <a:gd name="f108" fmla="val 910"/>
                <a:gd name="f109" fmla="val 672"/>
                <a:gd name="f110" fmla="val 886"/>
                <a:gd name="f111" fmla="val 702"/>
                <a:gd name="f112" fmla="val 851"/>
                <a:gd name="f113" fmla="val 727"/>
                <a:gd name="f114" fmla="val 832"/>
                <a:gd name="f115" fmla="val 741"/>
                <a:gd name="f116" fmla="val 823"/>
                <a:gd name="f117" fmla="val 801"/>
                <a:gd name="f118" fmla="val 729"/>
                <a:gd name="f119" fmla="val 799"/>
                <a:gd name="f120" fmla="val 728"/>
                <a:gd name="f121" fmla="val 798"/>
                <a:gd name="f122" fmla="val 797"/>
                <a:gd name="f123" fmla="val 725"/>
                <a:gd name="f124" fmla="val 796"/>
                <a:gd name="f125" fmla="val 723"/>
                <a:gd name="f126" fmla="val 720"/>
                <a:gd name="f127" fmla="val 800"/>
                <a:gd name="f128" fmla="val 719"/>
                <a:gd name="f129" fmla="val 811"/>
                <a:gd name="f130" fmla="val 707"/>
                <a:gd name="f131" fmla="val 824"/>
                <a:gd name="f132" fmla="val 698"/>
                <a:gd name="f133" fmla="val 837"/>
                <a:gd name="f134" fmla="val 689"/>
                <a:gd name="f135" fmla="val 896"/>
                <a:gd name="f136" fmla="val 650"/>
                <a:gd name="f137" fmla="val 1014"/>
                <a:gd name="f138" fmla="val 571"/>
                <a:gd name="f139" fmla="val 570"/>
                <a:gd name="f140" fmla="val 569"/>
                <a:gd name="f141" fmla="val 568"/>
                <a:gd name="f142" fmla="val 565"/>
                <a:gd name="f143" fmla="val 561"/>
                <a:gd name="f144" fmla="val 1030"/>
                <a:gd name="f145" fmla="val 557"/>
                <a:gd name="f146" fmla="val 556"/>
                <a:gd name="f147" fmla="val 1032"/>
                <a:gd name="f148" fmla="val 554"/>
                <a:gd name="f149" fmla="val 553"/>
                <a:gd name="f150" fmla="val 549"/>
                <a:gd name="f151" fmla="val 1036"/>
                <a:gd name="f152" fmla="val 544"/>
                <a:gd name="f153" fmla="val 540"/>
                <a:gd name="f154" fmla="val 1038"/>
                <a:gd name="f155" fmla="val 537"/>
                <a:gd name="f156" fmla="val 534"/>
                <a:gd name="f157" fmla="val 531"/>
                <a:gd name="f158" fmla="val 1041"/>
                <a:gd name="f159" fmla="val 525"/>
                <a:gd name="f160" fmla="val 519"/>
                <a:gd name="f161" fmla="val 1043"/>
                <a:gd name="f162" fmla="val 513"/>
                <a:gd name="f163" fmla="val 510"/>
                <a:gd name="f164" fmla="val 1044"/>
                <a:gd name="f165" fmla="val 507"/>
                <a:gd name="f166" fmla="val 504"/>
                <a:gd name="f167" fmla="val 498"/>
                <a:gd name="f168" fmla="val 493"/>
                <a:gd name="f169" fmla="val 488"/>
                <a:gd name="f170" fmla="val 468"/>
                <a:gd name="f171" fmla="val 1035"/>
                <a:gd name="f172" fmla="val 450"/>
                <a:gd name="f173" fmla="val 432"/>
                <a:gd name="f174" fmla="val 1024"/>
                <a:gd name="f175" fmla="val 431"/>
                <a:gd name="f176" fmla="val 430"/>
                <a:gd name="f177" fmla="val 429"/>
                <a:gd name="f178" fmla="val 423"/>
                <a:gd name="f179" fmla="val 1016"/>
                <a:gd name="f180" fmla="val 418"/>
                <a:gd name="f181" fmla="val 413"/>
                <a:gd name="f182" fmla="val 1009"/>
                <a:gd name="f183" fmla="val 408"/>
                <a:gd name="f184" fmla="val 1006"/>
                <a:gd name="f185" fmla="val 403"/>
                <a:gd name="f186" fmla="val 1002"/>
                <a:gd name="f187" fmla="val 398"/>
                <a:gd name="f188" fmla="val 998"/>
                <a:gd name="f189" fmla="val 393"/>
                <a:gd name="f190" fmla="val 994"/>
                <a:gd name="f191" fmla="val 387"/>
                <a:gd name="f192" fmla="val 989"/>
                <a:gd name="f193" fmla="val 381"/>
                <a:gd name="f194" fmla="val 988"/>
                <a:gd name="f195" fmla="val 380"/>
                <a:gd name="f196" fmla="val 379"/>
                <a:gd name="f197" fmla="val 987"/>
                <a:gd name="f198" fmla="val 378"/>
                <a:gd name="f199" fmla="val 985"/>
                <a:gd name="f200" fmla="val 376"/>
                <a:gd name="f201" fmla="val 983"/>
                <a:gd name="f202" fmla="val 375"/>
                <a:gd name="f203" fmla="val 981"/>
                <a:gd name="f204" fmla="val 373"/>
                <a:gd name="f205" fmla="val 980"/>
                <a:gd name="f206" fmla="val 979"/>
                <a:gd name="f207" fmla="val 977"/>
                <a:gd name="f208" fmla="val 372"/>
                <a:gd name="f209" fmla="val 974"/>
                <a:gd name="f210" fmla="val 972"/>
                <a:gd name="f211" fmla="val 384"/>
                <a:gd name="f212" fmla="val 975"/>
                <a:gd name="f213" fmla="val 390"/>
                <a:gd name="f214" fmla="val 976"/>
                <a:gd name="f215" fmla="val 396"/>
                <a:gd name="f216" fmla="val 411"/>
                <a:gd name="f217" fmla="val 425"/>
                <a:gd name="f218" fmla="val 436"/>
                <a:gd name="f219" fmla="val 443"/>
                <a:gd name="f220" fmla="val 449"/>
                <a:gd name="f221" fmla="val 455"/>
                <a:gd name="f222" fmla="val 949"/>
                <a:gd name="f223" fmla="val 457"/>
                <a:gd name="f224" fmla="val 460"/>
                <a:gd name="f225" fmla="val 462"/>
                <a:gd name="f226" fmla="val 936"/>
                <a:gd name="f227" fmla="val 467"/>
                <a:gd name="f228" fmla="val 929"/>
                <a:gd name="f229" fmla="val 470"/>
                <a:gd name="f230" fmla="val 922"/>
                <a:gd name="f231" fmla="val 475"/>
                <a:gd name="f232" fmla="val 920"/>
                <a:gd name="f233" fmla="val 476"/>
                <a:gd name="f234" fmla="val 917"/>
                <a:gd name="f235" fmla="val 478"/>
                <a:gd name="f236" fmla="val 914"/>
                <a:gd name="f237" fmla="val 480"/>
                <a:gd name="f238" fmla="val 911"/>
                <a:gd name="f239" fmla="val 482"/>
                <a:gd name="f240" fmla="val 909"/>
                <a:gd name="f241" fmla="val 484"/>
                <a:gd name="f242" fmla="val 906"/>
                <a:gd name="f243" fmla="val 486"/>
                <a:gd name="f244" fmla="val 874"/>
                <a:gd name="f245" fmla="val 509"/>
                <a:gd name="f246" fmla="val 848"/>
                <a:gd name="f247" fmla="val 539"/>
                <a:gd name="f248" fmla="val 822"/>
                <a:gd name="f249" fmla="val 812"/>
                <a:gd name="f250" fmla="val 593"/>
                <a:gd name="f251" fmla="val 789"/>
                <a:gd name="f252" fmla="val 784"/>
                <a:gd name="f253" fmla="val 775"/>
                <a:gd name="f254" fmla="val 614"/>
                <a:gd name="f255" fmla="val 770"/>
                <a:gd name="f256" fmla="val 766"/>
                <a:gd name="f257" fmla="val 597"/>
                <a:gd name="f258" fmla="val 774"/>
                <a:gd name="f259" fmla="val 548"/>
                <a:gd name="f260" fmla="val 862"/>
                <a:gd name="f261" fmla="val 897"/>
                <a:gd name="f262" fmla="val 466"/>
                <a:gd name="f263" fmla="val 465"/>
                <a:gd name="f264" fmla="val 898"/>
                <a:gd name="f265" fmla="val 464"/>
                <a:gd name="f266" fmla="val 899"/>
                <a:gd name="f267" fmla="val 463"/>
                <a:gd name="f268" fmla="val 900"/>
                <a:gd name="f269" fmla="val 902"/>
                <a:gd name="f270" fmla="val 459"/>
                <a:gd name="f271" fmla="val 904"/>
                <a:gd name="f272" fmla="val 456"/>
                <a:gd name="f273" fmla="val 905"/>
                <a:gd name="f274" fmla="val 453"/>
                <a:gd name="f275" fmla="val 452"/>
                <a:gd name="f276" fmla="val 907"/>
                <a:gd name="f277" fmla="val 451"/>
                <a:gd name="f278" fmla="val 448"/>
                <a:gd name="f279" fmla="val 445"/>
                <a:gd name="f280" fmla="val 913"/>
                <a:gd name="f281" fmla="val 442"/>
                <a:gd name="f282" fmla="val 925"/>
                <a:gd name="f283" fmla="val 415"/>
                <a:gd name="f284" fmla="val 931"/>
                <a:gd name="f285" fmla="val 402"/>
                <a:gd name="f286" fmla="val 932"/>
                <a:gd name="f287" fmla="val 397"/>
                <a:gd name="f288" fmla="val 934"/>
                <a:gd name="f289" fmla="val 392"/>
                <a:gd name="f290" fmla="val 388"/>
                <a:gd name="f291" fmla="val 938"/>
                <a:gd name="f292" fmla="val 383"/>
                <a:gd name="f293" fmla="val 940"/>
                <a:gd name="f294" fmla="val 941"/>
                <a:gd name="f295" fmla="val 366"/>
                <a:gd name="f296" fmla="val 359"/>
                <a:gd name="f297" fmla="val 352"/>
                <a:gd name="f298" fmla="val 350"/>
                <a:gd name="f299" fmla="val 348"/>
                <a:gd name="f300" fmla="val 346"/>
                <a:gd name="f301" fmla="val 344"/>
                <a:gd name="f302" fmla="val 342"/>
                <a:gd name="f303" fmla="val 339"/>
                <a:gd name="f304" fmla="val 335"/>
                <a:gd name="f305" fmla="val 330"/>
                <a:gd name="f306" fmla="val 326"/>
                <a:gd name="f307" fmla="val 322"/>
                <a:gd name="f308" fmla="val 317"/>
                <a:gd name="f309" fmla="val 935"/>
                <a:gd name="f310" fmla="val 313"/>
                <a:gd name="f311" fmla="val 933"/>
                <a:gd name="f312" fmla="val 309"/>
                <a:gd name="f313" fmla="val 930"/>
                <a:gd name="f314" fmla="val 305"/>
                <a:gd name="f315" fmla="val 927"/>
                <a:gd name="f316" fmla="val 302"/>
                <a:gd name="f317" fmla="val 926"/>
                <a:gd name="f318" fmla="val 300"/>
                <a:gd name="f319" fmla="val 924"/>
                <a:gd name="f320" fmla="val 298"/>
                <a:gd name="f321" fmla="val 923"/>
                <a:gd name="f322" fmla="val 296"/>
                <a:gd name="f323" fmla="val 293"/>
                <a:gd name="f324" fmla="val 916"/>
                <a:gd name="f325" fmla="val 289"/>
                <a:gd name="f326" fmla="val 286"/>
                <a:gd name="f327" fmla="val 283"/>
                <a:gd name="f328" fmla="val 280"/>
                <a:gd name="f329" fmla="val 903"/>
                <a:gd name="f330" fmla="val 276"/>
                <a:gd name="f331" fmla="val 901"/>
                <a:gd name="f332" fmla="val 275"/>
                <a:gd name="f333" fmla="val 273"/>
                <a:gd name="f334" fmla="val 272"/>
                <a:gd name="f335" fmla="val 893"/>
                <a:gd name="f336" fmla="val 267"/>
                <a:gd name="f337" fmla="val 888"/>
                <a:gd name="f338" fmla="val 262"/>
                <a:gd name="f339" fmla="val 883"/>
                <a:gd name="f340" fmla="val 257"/>
                <a:gd name="f341" fmla="val 879"/>
                <a:gd name="f342" fmla="val 253"/>
                <a:gd name="f343" fmla="val 876"/>
                <a:gd name="f344" fmla="val 249"/>
                <a:gd name="f345" fmla="val 872"/>
                <a:gd name="f346" fmla="val 246"/>
                <a:gd name="f347" fmla="val 861"/>
                <a:gd name="f348" fmla="val 234"/>
                <a:gd name="f349" fmla="val 222"/>
                <a:gd name="f350" fmla="val 838"/>
                <a:gd name="f351" fmla="val 214"/>
                <a:gd name="f352" fmla="val 836"/>
                <a:gd name="f353" fmla="val 212"/>
                <a:gd name="f354" fmla="val 834"/>
                <a:gd name="f355" fmla="val 211"/>
                <a:gd name="f356" fmla="val 210"/>
                <a:gd name="f357" fmla="val 826"/>
                <a:gd name="f358" fmla="val 207"/>
                <a:gd name="f359" fmla="val 819"/>
                <a:gd name="f360" fmla="val 204"/>
                <a:gd name="f361" fmla="val 813"/>
                <a:gd name="f362" fmla="val 201"/>
                <a:gd name="f363" fmla="val 810"/>
                <a:gd name="f364" fmla="val 199"/>
                <a:gd name="f365" fmla="val 807"/>
                <a:gd name="f366" fmla="val 196"/>
                <a:gd name="f367" fmla="val 804"/>
                <a:gd name="f368" fmla="val 194"/>
                <a:gd name="f369" fmla="val 794"/>
                <a:gd name="f370" fmla="val 187"/>
                <a:gd name="f371" fmla="val 786"/>
                <a:gd name="f372" fmla="val 179"/>
                <a:gd name="f373" fmla="val 778"/>
                <a:gd name="f374" fmla="val 171"/>
                <a:gd name="f375" fmla="val 776"/>
                <a:gd name="f376" fmla="val 178"/>
                <a:gd name="f377" fmla="val 185"/>
                <a:gd name="f378" fmla="val 781"/>
                <a:gd name="f379" fmla="val 191"/>
                <a:gd name="f380" fmla="val 783"/>
                <a:gd name="f381" fmla="val 195"/>
                <a:gd name="f382" fmla="val 785"/>
                <a:gd name="f383" fmla="val 787"/>
                <a:gd name="f384" fmla="val 203"/>
                <a:gd name="f385" fmla="val 242"/>
                <a:gd name="f386" fmla="val 761"/>
                <a:gd name="f387" fmla="val 395"/>
                <a:gd name="f388" fmla="val 733"/>
                <a:gd name="f389" fmla="val 458"/>
                <a:gd name="f390" fmla="val 517"/>
                <a:gd name="f391" fmla="val 688"/>
                <a:gd name="f392" fmla="val 532"/>
                <a:gd name="f393" fmla="val 677"/>
                <a:gd name="f394" fmla="val 659"/>
                <a:gd name="f395" fmla="val 552"/>
                <a:gd name="f396" fmla="val 655"/>
                <a:gd name="f397" fmla="val 658"/>
                <a:gd name="f398" fmla="val 661"/>
                <a:gd name="f399" fmla="val 529"/>
                <a:gd name="f400" fmla="val 664"/>
                <a:gd name="f401" fmla="val 522"/>
                <a:gd name="f402" fmla="val 666"/>
                <a:gd name="f403" fmla="val 515"/>
                <a:gd name="f404" fmla="val 669"/>
                <a:gd name="f405" fmla="val 674"/>
                <a:gd name="f406" fmla="val 495"/>
                <a:gd name="f407" fmla="val 680"/>
                <a:gd name="f408" fmla="val 483"/>
                <a:gd name="f409" fmla="val 686"/>
                <a:gd name="f410" fmla="val 471"/>
                <a:gd name="f411" fmla="val 693"/>
                <a:gd name="f412" fmla="val 700"/>
                <a:gd name="f413" fmla="val 706"/>
                <a:gd name="f414" fmla="val 401"/>
                <a:gd name="f415" fmla="val 732"/>
                <a:gd name="f416" fmla="val 343"/>
                <a:gd name="f417" fmla="val 745"/>
                <a:gd name="f418" fmla="val 747"/>
                <a:gd name="f419" fmla="val 318"/>
                <a:gd name="f420" fmla="val 750"/>
                <a:gd name="f421" fmla="val 752"/>
                <a:gd name="f422" fmla="val 295"/>
                <a:gd name="f423" fmla="val 753"/>
                <a:gd name="f424" fmla="val 285"/>
                <a:gd name="f425" fmla="val 754"/>
                <a:gd name="f426" fmla="val 274"/>
                <a:gd name="f427" fmla="val 270"/>
                <a:gd name="f428" fmla="val 755"/>
                <a:gd name="f429" fmla="val 266"/>
                <a:gd name="f430" fmla="val 263"/>
                <a:gd name="f431" fmla="val 756"/>
                <a:gd name="f432" fmla="val 252"/>
                <a:gd name="f433" fmla="val 247"/>
                <a:gd name="f434" fmla="val 244"/>
                <a:gd name="f435" fmla="val 757"/>
                <a:gd name="f436" fmla="val 241"/>
                <a:gd name="f437" fmla="val 239"/>
                <a:gd name="f438" fmla="val 237"/>
                <a:gd name="f439" fmla="val 236"/>
                <a:gd name="f440" fmla="val 229"/>
                <a:gd name="f441" fmla="val 225"/>
                <a:gd name="f442" fmla="val 221"/>
                <a:gd name="f443" fmla="val 758"/>
                <a:gd name="f444" fmla="val 217"/>
                <a:gd name="f445" fmla="val 213"/>
                <a:gd name="f446" fmla="val 206"/>
                <a:gd name="f447" fmla="val 202"/>
                <a:gd name="f448" fmla="val 198"/>
                <a:gd name="f449" fmla="val 186"/>
                <a:gd name="f450" fmla="val 174"/>
                <a:gd name="f451" fmla="val 164"/>
                <a:gd name="f452" fmla="val 154"/>
                <a:gd name="f453" fmla="val 147"/>
                <a:gd name="f454" fmla="val 140"/>
                <a:gd name="f455" fmla="val 722"/>
                <a:gd name="f456" fmla="val 139"/>
                <a:gd name="f457" fmla="val 721"/>
                <a:gd name="f458" fmla="val 138"/>
                <a:gd name="f459" fmla="val 708"/>
                <a:gd name="f460" fmla="val 131"/>
                <a:gd name="f461" fmla="val 696"/>
                <a:gd name="f462" fmla="val 125"/>
                <a:gd name="f463" fmla="val 684"/>
                <a:gd name="f464" fmla="val 120"/>
                <a:gd name="f465" fmla="val 673"/>
                <a:gd name="f466" fmla="val 115"/>
                <a:gd name="f467" fmla="val 111"/>
                <a:gd name="f468" fmla="val 649"/>
                <a:gd name="f469" fmla="val 106"/>
                <a:gd name="f470" fmla="val 104"/>
                <a:gd name="f471" fmla="val 102"/>
                <a:gd name="f472" fmla="val 99"/>
                <a:gd name="f473" fmla="val 98"/>
                <a:gd name="f474" fmla="val 97"/>
                <a:gd name="f475" fmla="val 630"/>
                <a:gd name="f476" fmla="val 96"/>
                <a:gd name="f477" fmla="val 626"/>
                <a:gd name="f478" fmla="val 94"/>
                <a:gd name="f479" fmla="val 92"/>
                <a:gd name="f480" fmla="val 619"/>
                <a:gd name="f481" fmla="val 90"/>
                <a:gd name="f482" fmla="val 87"/>
                <a:gd name="f483" fmla="val 84"/>
                <a:gd name="f484" fmla="val 603"/>
                <a:gd name="f485" fmla="val 81"/>
                <a:gd name="f486" fmla="val 80"/>
                <a:gd name="f487" fmla="val 601"/>
                <a:gd name="f488" fmla="val 79"/>
                <a:gd name="f489" fmla="val 599"/>
                <a:gd name="f490" fmla="val 78"/>
                <a:gd name="f491" fmla="val 77"/>
                <a:gd name="f492" fmla="val 595"/>
                <a:gd name="f493" fmla="val 76"/>
                <a:gd name="f494" fmla="val 590"/>
                <a:gd name="f495" fmla="val 588"/>
                <a:gd name="f496" fmla="val 75"/>
                <a:gd name="f497" fmla="val 73"/>
                <a:gd name="f498" fmla="val 572"/>
                <a:gd name="f499" fmla="val 64"/>
                <a:gd name="f500" fmla="val 567"/>
                <a:gd name="f501" fmla="val 69"/>
                <a:gd name="f502" fmla="val 566"/>
                <a:gd name="f503" fmla="val 70"/>
                <a:gd name="f504" fmla="val 72"/>
                <a:gd name="f505" fmla="val 82"/>
                <a:gd name="f506" fmla="val 85"/>
                <a:gd name="f507" fmla="val 573"/>
                <a:gd name="f508" fmla="val 574"/>
                <a:gd name="f509" fmla="val 86"/>
                <a:gd name="f510" fmla="val 575"/>
                <a:gd name="f511" fmla="val 88"/>
                <a:gd name="f512" fmla="val 580"/>
                <a:gd name="f513" fmla="val 89"/>
                <a:gd name="f514" fmla="val 582"/>
                <a:gd name="f515" fmla="val 91"/>
                <a:gd name="f516" fmla="val 93"/>
                <a:gd name="f517" fmla="val 107"/>
                <a:gd name="f518" fmla="val 118"/>
                <a:gd name="f519" fmla="val 123"/>
                <a:gd name="f520" fmla="val 127"/>
                <a:gd name="f521" fmla="val 132"/>
                <a:gd name="f522" fmla="val 143"/>
                <a:gd name="f523" fmla="val 165"/>
                <a:gd name="f524" fmla="val 167"/>
                <a:gd name="f525" fmla="val 170"/>
                <a:gd name="f526" fmla="val 172"/>
                <a:gd name="f527" fmla="val 184"/>
                <a:gd name="f528" fmla="val 190"/>
                <a:gd name="f529" fmla="val 197"/>
                <a:gd name="f530" fmla="val 208"/>
                <a:gd name="f531" fmla="val 243"/>
                <a:gd name="f532" fmla="val 277"/>
                <a:gd name="f533" fmla="val 311"/>
                <a:gd name="f534" fmla="val 304"/>
                <a:gd name="f535" fmla="val 333"/>
                <a:gd name="f536" fmla="val 361"/>
                <a:gd name="f537" fmla="val 389"/>
                <a:gd name="f538" fmla="val 426"/>
                <a:gd name="f539" fmla="val 560"/>
                <a:gd name="f540" fmla="val 527"/>
                <a:gd name="f541" fmla="val 523"/>
                <a:gd name="f542" fmla="val 516"/>
                <a:gd name="f543" fmla="val 514"/>
                <a:gd name="f544" fmla="val 512"/>
                <a:gd name="f545" fmla="val 505"/>
                <a:gd name="f546" fmla="val 417"/>
                <a:gd name="f547" fmla="val 562"/>
                <a:gd name="f548" fmla="val 193"/>
                <a:gd name="f549" fmla="val 188"/>
                <a:gd name="f550" fmla="val 182"/>
                <a:gd name="f551" fmla="val 177"/>
                <a:gd name="f552" fmla="val 564"/>
                <a:gd name="f553" fmla="val 169"/>
                <a:gd name="f554" fmla="val 563"/>
                <a:gd name="f555" fmla="val 162"/>
                <a:gd name="f556" fmla="val 160"/>
                <a:gd name="f557" fmla="val 158"/>
                <a:gd name="f558" fmla="val 156"/>
                <a:gd name="f559" fmla="val 151"/>
                <a:gd name="f560" fmla="val 559"/>
                <a:gd name="f561" fmla="val 146"/>
                <a:gd name="f562" fmla="val 558"/>
                <a:gd name="f563" fmla="val 141"/>
                <a:gd name="f564" fmla="val 137"/>
                <a:gd name="f565" fmla="val 134"/>
                <a:gd name="f566" fmla="val 555"/>
                <a:gd name="f567" fmla="val 122"/>
                <a:gd name="f568" fmla="val 550"/>
                <a:gd name="f569" fmla="val 547"/>
                <a:gd name="f570" fmla="val 113"/>
                <a:gd name="f571" fmla="val 546"/>
                <a:gd name="f572" fmla="val 545"/>
                <a:gd name="f573" fmla="val 109"/>
                <a:gd name="f574" fmla="val 542"/>
                <a:gd name="f575" fmla="val 105"/>
                <a:gd name="f576" fmla="val 103"/>
                <a:gd name="f577" fmla="val 101"/>
                <a:gd name="f578" fmla="val 502"/>
                <a:gd name="f579" fmla="val 497"/>
                <a:gd name="f580" fmla="val 492"/>
                <a:gd name="f581" fmla="val 66"/>
                <a:gd name="f582" fmla="val 440"/>
                <a:gd name="f583" fmla="val 59"/>
                <a:gd name="f584" fmla="val 52"/>
                <a:gd name="f585" fmla="val 410"/>
                <a:gd name="f586" fmla="val 50"/>
                <a:gd name="f587" fmla="val 48"/>
                <a:gd name="f588" fmla="val 46"/>
                <a:gd name="f589" fmla="val 44"/>
                <a:gd name="f590" fmla="val 45"/>
                <a:gd name="f591" fmla="val 51"/>
                <a:gd name="f592" fmla="val 391"/>
                <a:gd name="f593" fmla="val 56"/>
                <a:gd name="f594" fmla="val 63"/>
                <a:gd name="f595" fmla="val 71"/>
                <a:gd name="f596" fmla="val 414"/>
                <a:gd name="f597" fmla="val 420"/>
                <a:gd name="f598" fmla="val 428"/>
                <a:gd name="f599" fmla="val 438"/>
                <a:gd name="f600" fmla="val 447"/>
                <a:gd name="f601" fmla="val 142"/>
                <a:gd name="f602" fmla="val 144"/>
                <a:gd name="f603" fmla="val 148"/>
                <a:gd name="f604" fmla="val 149"/>
                <a:gd name="f605" fmla="val 152"/>
                <a:gd name="f606" fmla="val 155"/>
                <a:gd name="f607" fmla="val 163"/>
                <a:gd name="f608" fmla="val 166"/>
                <a:gd name="f609" fmla="val 168"/>
                <a:gd name="f610" fmla="val 183"/>
                <a:gd name="f611" fmla="val 189"/>
                <a:gd name="f612" fmla="val 216"/>
                <a:gd name="f613" fmla="val 446"/>
                <a:gd name="f614" fmla="val 316"/>
                <a:gd name="f615" fmla="val 338"/>
                <a:gd name="f616" fmla="val 416"/>
                <a:gd name="f617" fmla="val 377"/>
                <a:gd name="f618" fmla="val 358"/>
                <a:gd name="f619" fmla="val 341"/>
                <a:gd name="f620" fmla="val 323"/>
                <a:gd name="f621" fmla="val 385"/>
                <a:gd name="f622" fmla="val 287"/>
                <a:gd name="f623" fmla="val 291"/>
                <a:gd name="f624" fmla="val 200"/>
                <a:gd name="f625" fmla="val 157"/>
                <a:gd name="f626" fmla="val 374"/>
                <a:gd name="f627" fmla="val 370"/>
                <a:gd name="f628" fmla="val 135"/>
                <a:gd name="f629" fmla="val 368"/>
                <a:gd name="f630" fmla="val 367"/>
                <a:gd name="f631" fmla="val 128"/>
                <a:gd name="f632" fmla="val 124"/>
                <a:gd name="f633" fmla="val 365"/>
                <a:gd name="f634" fmla="val 363"/>
                <a:gd name="f635" fmla="val 116"/>
                <a:gd name="f636" fmla="val 362"/>
                <a:gd name="f637" fmla="val 354"/>
                <a:gd name="f638" fmla="val 345"/>
                <a:gd name="f639" fmla="val 74"/>
                <a:gd name="f640" fmla="val 328"/>
                <a:gd name="f641" fmla="val 62"/>
                <a:gd name="f642" fmla="val 294"/>
                <a:gd name="f643" fmla="val 41"/>
                <a:gd name="f644" fmla="val 36"/>
                <a:gd name="f645" fmla="val 250"/>
                <a:gd name="f646" fmla="val 28"/>
                <a:gd name="f647" fmla="val 22"/>
                <a:gd name="f648" fmla="val 16"/>
                <a:gd name="f649" fmla="val 12"/>
                <a:gd name="f650" fmla="val 9"/>
                <a:gd name="f651" fmla="val 181"/>
                <a:gd name="f652" fmla="val 7"/>
                <a:gd name="f653" fmla="val 5"/>
                <a:gd name="f654" fmla="val 4"/>
                <a:gd name="f655" fmla="val 130"/>
                <a:gd name="f656" fmla="val 1"/>
                <a:gd name="f657" fmla="val 100"/>
                <a:gd name="f658" fmla="val 3"/>
                <a:gd name="f659" fmla="val 68"/>
                <a:gd name="f660" fmla="val 67"/>
                <a:gd name="f661" fmla="val 6"/>
                <a:gd name="f662" fmla="val 10"/>
                <a:gd name="f663" fmla="val 14"/>
                <a:gd name="f664" fmla="val 17"/>
                <a:gd name="f665" fmla="val 27"/>
                <a:gd name="f666" fmla="val 61"/>
                <a:gd name="f667" fmla="val 32"/>
                <a:gd name="f668" fmla="val 47"/>
                <a:gd name="f669" fmla="val 58"/>
                <a:gd name="f670" fmla="val 57"/>
                <a:gd name="f671" fmla="val 110"/>
                <a:gd name="f672" fmla="val 133"/>
                <a:gd name="f673" fmla="val 49"/>
                <a:gd name="f674" fmla="val 161"/>
                <a:gd name="f675" fmla="val 53"/>
                <a:gd name="f676" fmla="val 54"/>
                <a:gd name="f677" fmla="val 205"/>
                <a:gd name="f678" fmla="val 220"/>
                <a:gd name="f679" fmla="val 232"/>
                <a:gd name="f680" fmla="val 238"/>
                <a:gd name="f681" fmla="val 256"/>
                <a:gd name="f682" fmla="val 271"/>
                <a:gd name="f683" fmla="val 290"/>
                <a:gd name="f684" fmla="val 136"/>
                <a:gd name="f685" fmla="val 310"/>
                <a:gd name="f686" fmla="val 319"/>
                <a:gd name="f687" fmla="val 159"/>
                <a:gd name="f688" fmla="val 325"/>
                <a:gd name="f689" fmla="val 227"/>
                <a:gd name="f690" fmla="val 248"/>
                <a:gd name="f691" fmla="val 404"/>
                <a:gd name="f692" fmla="val 245"/>
                <a:gd name="f693" fmla="val 240"/>
                <a:gd name="f694" fmla="val 235"/>
                <a:gd name="f695" fmla="val 230"/>
                <a:gd name="f696" fmla="val 412"/>
                <a:gd name="f697" fmla="val 371"/>
                <a:gd name="f698" fmla="val 150"/>
                <a:gd name="f699" fmla="val 369"/>
                <a:gd name="f700" fmla="val 356"/>
                <a:gd name="f701" fmla="val 95"/>
                <a:gd name="f702" fmla="val 315"/>
                <a:gd name="f703" fmla="val 292"/>
                <a:gd name="f704" fmla="val 281"/>
                <a:gd name="f705" fmla="val 278"/>
                <a:gd name="f706" fmla="val 65"/>
                <a:gd name="f707" fmla="val 55"/>
                <a:gd name="f708" fmla="val 40"/>
                <a:gd name="f709" fmla="val 353"/>
                <a:gd name="f710" fmla="val 39"/>
                <a:gd name="f711" fmla="val 355"/>
                <a:gd name="f712" fmla="val 364"/>
                <a:gd name="f713" fmla="val 31"/>
                <a:gd name="f714" fmla="val 29"/>
                <a:gd name="f715" fmla="val 382"/>
                <a:gd name="f716" fmla="val 400"/>
                <a:gd name="f717" fmla="val 406"/>
                <a:gd name="f718" fmla="val 37"/>
                <a:gd name="f719" fmla="val 421"/>
                <a:gd name="f720" fmla="val 444"/>
                <a:gd name="f721" fmla="val 83"/>
                <a:gd name="f722" fmla="val 473"/>
                <a:gd name="f723" fmla="val 153"/>
                <a:gd name="f724" fmla="val 494"/>
                <a:gd name="f725" fmla="val 500"/>
                <a:gd name="f726" fmla="val 511"/>
                <a:gd name="f727" fmla="val 269"/>
                <a:gd name="f728" fmla="val 524"/>
                <a:gd name="f729" fmla="val 303"/>
                <a:gd name="f730" fmla="val 320"/>
                <a:gd name="f731" fmla="val 526"/>
                <a:gd name="f732" fmla="val 528"/>
                <a:gd name="f733" fmla="val 331"/>
                <a:gd name="f734" fmla="val 543"/>
                <a:gd name="f735" fmla="val 538"/>
                <a:gd name="f736" fmla="val 129"/>
                <a:gd name="f737" fmla="val 536"/>
                <a:gd name="f738" fmla="val 533"/>
                <a:gd name="f739" fmla="val 121"/>
                <a:gd name="f740" fmla="val 119"/>
                <a:gd name="f741" fmla="val 530"/>
                <a:gd name="f742" fmla="val 117"/>
                <a:gd name="f743" fmla="val 108"/>
                <a:gd name="f744" fmla="val 521"/>
                <a:gd name="f745" fmla="val 520"/>
                <a:gd name="f746" fmla="val 506"/>
                <a:gd name="f747" fmla="val 491"/>
                <a:gd name="f748" fmla="val 481"/>
                <a:gd name="f749" fmla="val 43"/>
                <a:gd name="f750" fmla="val 42"/>
                <a:gd name="f751" fmla="val 472"/>
                <a:gd name="f752" fmla="val 34"/>
                <a:gd name="f753" fmla="val 25"/>
                <a:gd name="f754" fmla="val 23"/>
                <a:gd name="f755" fmla="val 21"/>
                <a:gd name="f756" fmla="val 20"/>
                <a:gd name="f757" fmla="val 454"/>
                <a:gd name="f758" fmla="val 19"/>
                <a:gd name="f759" fmla="val 461"/>
                <a:gd name="f760" fmla="val 18"/>
                <a:gd name="f761" fmla="val 469"/>
                <a:gd name="f762" fmla="val 15"/>
                <a:gd name="f763" fmla="val 487"/>
                <a:gd name="f764" fmla="val 13"/>
                <a:gd name="f765" fmla="val 508"/>
                <a:gd name="f766" fmla="val 11"/>
                <a:gd name="f767" fmla="val 625"/>
                <a:gd name="f768" fmla="val 653"/>
                <a:gd name="f769" fmla="val 60"/>
                <a:gd name="f770" fmla="val 654"/>
                <a:gd name="f771" fmla="val 656"/>
                <a:gd name="f772" fmla="val 671"/>
                <a:gd name="f773" fmla="val 112"/>
                <a:gd name="f774" fmla="val 678"/>
                <a:gd name="f775" fmla="val 682"/>
                <a:gd name="f776" fmla="val 691"/>
                <a:gd name="f777" fmla="val 694"/>
                <a:gd name="f778" fmla="val 695"/>
                <a:gd name="f779" fmla="val 705"/>
                <a:gd name="f780" fmla="val 703"/>
                <a:gd name="f781" fmla="val 321"/>
                <a:gd name="f782" fmla="val 704"/>
                <a:gd name="f783" fmla="val 699"/>
                <a:gd name="f784" fmla="val 710"/>
                <a:gd name="f785" fmla="val 714"/>
                <a:gd name="f786" fmla="val 308"/>
                <a:gd name="f787" fmla="val 231"/>
                <a:gd name="f788" fmla="val 192"/>
                <a:gd name="f789" fmla="val 726"/>
                <a:gd name="f790" fmla="val 724"/>
                <a:gd name="f791" fmla="val 145"/>
                <a:gd name="f792" fmla="val 718"/>
                <a:gd name="f793" fmla="val 713"/>
                <a:gd name="f794" fmla="val 687"/>
                <a:gd name="f795" fmla="val 685"/>
                <a:gd name="f796" fmla="val 681"/>
                <a:gd name="f797" fmla="val 676"/>
                <a:gd name="f798" fmla="val 667"/>
                <a:gd name="f799" fmla="val 33"/>
                <a:gd name="f800" fmla="val 30"/>
                <a:gd name="f801" fmla="val 662"/>
                <a:gd name="f802" fmla="val 24"/>
                <a:gd name="f803" fmla="val 657"/>
                <a:gd name="f804" fmla="val 8"/>
                <a:gd name="f805" fmla="val 651"/>
                <a:gd name="f806" fmla="val 660"/>
                <a:gd name="f807" fmla="val 663"/>
                <a:gd name="f808" fmla="val 670"/>
                <a:gd name="f809" fmla="val 697"/>
                <a:gd name="f810" fmla="val 734"/>
                <a:gd name="f811" fmla="val 759"/>
                <a:gd name="f812" fmla="val 805"/>
                <a:gd name="f813" fmla="val 35"/>
                <a:gd name="f814" fmla="val 809"/>
                <a:gd name="f815" fmla="val 827"/>
                <a:gd name="f816" fmla="val 833"/>
                <a:gd name="f817" fmla="val 841"/>
                <a:gd name="f818" fmla="val 844"/>
                <a:gd name="f819" fmla="val 856"/>
                <a:gd name="f820" fmla="val 860"/>
                <a:gd name="f821" fmla="val 863"/>
                <a:gd name="f822" fmla="val 864"/>
                <a:gd name="f823" fmla="val 865"/>
                <a:gd name="f824" fmla="val 866"/>
                <a:gd name="f825" fmla="val 868"/>
                <a:gd name="f826" fmla="val 869"/>
                <a:gd name="f827" fmla="val 173"/>
                <a:gd name="f828" fmla="val 867"/>
                <a:gd name="f829" fmla="val 209"/>
                <a:gd name="f830" fmla="val 218"/>
                <a:gd name="f831" fmla="val 251"/>
                <a:gd name="f832" fmla="val 857"/>
                <a:gd name="f833" fmla="val 301"/>
                <a:gd name="f834" fmla="val 846"/>
                <a:gd name="f835" fmla="val 336"/>
                <a:gd name="f836" fmla="val 828"/>
                <a:gd name="f837" fmla="val 854"/>
                <a:gd name="f838" fmla="val 858"/>
                <a:gd name="f839" fmla="val 877"/>
                <a:gd name="f840" fmla="val 889"/>
                <a:gd name="f841" fmla="val 891"/>
                <a:gd name="f842" fmla="val 894"/>
                <a:gd name="f843" fmla="val 908"/>
                <a:gd name="f844" fmla="val 915"/>
                <a:gd name="f845" fmla="val 919"/>
                <a:gd name="f846" fmla="val 921"/>
                <a:gd name="f847" fmla="val 928"/>
                <a:gd name="f848" fmla="val 969"/>
                <a:gd name="f849" fmla="val 993"/>
                <a:gd name="f850" fmla="val 996"/>
                <a:gd name="f851" fmla="val 1000"/>
                <a:gd name="f852" fmla="val 1005"/>
                <a:gd name="f853" fmla="val 1021"/>
                <a:gd name="f854" fmla="val 233"/>
                <a:gd name="f855" fmla="val 1008"/>
                <a:gd name="f856" fmla="val 1003"/>
                <a:gd name="f857" fmla="val 255"/>
                <a:gd name="f858" fmla="val 997"/>
                <a:gd name="f859" fmla="val 992"/>
                <a:gd name="f860" fmla="val 288"/>
                <a:gd name="f861" fmla="val 978"/>
                <a:gd name="f862" fmla="val 299"/>
                <a:gd name="f863" fmla="val 329"/>
                <a:gd name="f864" fmla="val 960"/>
                <a:gd name="f865" fmla="val 953"/>
                <a:gd name="f866" fmla="val 405"/>
                <a:gd name="f867" fmla="val 971"/>
                <a:gd name="f868" fmla="val 351"/>
                <a:gd name="f869" fmla="val 349"/>
                <a:gd name="f870" fmla="val 347"/>
                <a:gd name="f871" fmla="val 340"/>
                <a:gd name="f872" fmla="val 982"/>
                <a:gd name="f873" fmla="val 334"/>
                <a:gd name="f874" fmla="val 991"/>
                <a:gd name="f875" fmla="val 312"/>
                <a:gd name="f876" fmla="val 1001"/>
                <a:gd name="f877" fmla="val 265"/>
                <a:gd name="f878" fmla="val 1046"/>
                <a:gd name="f879" fmla="val 1051"/>
                <a:gd name="f880" fmla="val 261"/>
                <a:gd name="f881" fmla="val 1068"/>
                <a:gd name="f882" fmla="val 1071"/>
                <a:gd name="f883" fmla="val 282"/>
                <a:gd name="f884" fmla="val 1073"/>
                <a:gd name="f885" fmla="val 1077"/>
                <a:gd name="f886" fmla="val 1079"/>
                <a:gd name="f887" fmla="val 1082"/>
                <a:gd name="f888" fmla="val 306"/>
                <a:gd name="f889" fmla="val 1083"/>
                <a:gd name="f890" fmla="val 1084"/>
                <a:gd name="f891" fmla="val 1092"/>
                <a:gd name="f892" fmla="val 1096"/>
                <a:gd name="f893" fmla="val 1102"/>
                <a:gd name="f894" fmla="val 394"/>
                <a:gd name="f895" fmla="val 1103"/>
                <a:gd name="f896" fmla="val 1108"/>
                <a:gd name="f897" fmla="val 434"/>
                <a:gd name="f898" fmla="val 1117"/>
                <a:gd name="f899" fmla="val 1129"/>
                <a:gd name="f900" fmla="val 1134"/>
                <a:gd name="f901" fmla="val 1139"/>
                <a:gd name="f902" fmla="val 1143"/>
                <a:gd name="f903" fmla="val 1144"/>
                <a:gd name="f904" fmla="val 1145"/>
                <a:gd name="f905" fmla="val 1146"/>
                <a:gd name="f906" fmla="val 1151"/>
                <a:gd name="f907" fmla="val 1155"/>
                <a:gd name="f908" fmla="val 1157"/>
                <a:gd name="f909" fmla="val 1158"/>
                <a:gd name="f910" fmla="val 541"/>
                <a:gd name="f911" fmla="val 551"/>
                <a:gd name="f912" fmla="val 1156"/>
                <a:gd name="f913" fmla="val 1153"/>
                <a:gd name="f914" fmla="val 1150"/>
                <a:gd name="f915" fmla="val 1148"/>
                <a:gd name="f916" fmla="val 579"/>
                <a:gd name="f917" fmla="val 1142"/>
                <a:gd name="f918" fmla="val 1136"/>
                <a:gd name="f919" fmla="val 1132"/>
                <a:gd name="f920" fmla="val 1130"/>
                <a:gd name="f921" fmla="val 1127"/>
                <a:gd name="f922" fmla="val 612"/>
                <a:gd name="f923" fmla="val 1120"/>
                <a:gd name="f924" fmla="val 1112"/>
                <a:gd name="f925" fmla="val 1088"/>
                <a:gd name="f926" fmla="val 1047"/>
                <a:gd name="f927" fmla="val 1033"/>
                <a:gd name="f928" fmla="val 652"/>
                <a:gd name="f929" fmla="val 939"/>
                <a:gd name="f930" fmla="val 701"/>
                <a:gd name="f931" fmla="val 715"/>
                <a:gd name="f932" fmla="val 738"/>
                <a:gd name="f933" fmla="val 1089"/>
                <a:gd name="f934" fmla="val 1113"/>
                <a:gd name="f935" fmla="val 763"/>
                <a:gd name="f936" fmla="val 1111"/>
                <a:gd name="f937" fmla="val 764"/>
                <a:gd name="f938" fmla="val 765"/>
                <a:gd name="f939" fmla="val 1110"/>
                <a:gd name="f940" fmla="val 1109"/>
                <a:gd name="f941" fmla="val 1106"/>
                <a:gd name="f942" fmla="val 1101"/>
                <a:gd name="f943" fmla="val 779"/>
                <a:gd name="f944" fmla="val 777"/>
                <a:gd name="f945" fmla="val 1090"/>
                <a:gd name="f946" fmla="val 773"/>
                <a:gd name="f947" fmla="val 1081"/>
                <a:gd name="f948" fmla="val 772"/>
                <a:gd name="f949" fmla="val 1080"/>
                <a:gd name="f950" fmla="val 771"/>
                <a:gd name="f951" fmla="val 769"/>
                <a:gd name="f952" fmla="val 1075"/>
                <a:gd name="f953" fmla="val 768"/>
                <a:gd name="f954" fmla="val 743"/>
                <a:gd name="f955" fmla="val 730"/>
                <a:gd name="f956" fmla="val 1010"/>
                <a:gd name="f957" fmla="val 1007"/>
                <a:gd name="f958" fmla="val 1004"/>
                <a:gd name="f959" fmla="val 711"/>
                <a:gd name="f960" fmla="val 665"/>
                <a:gd name="f961" fmla="val 887"/>
                <a:gd name="f962" fmla="val 882"/>
                <a:gd name="f963" fmla="val 885"/>
                <a:gd name="f964" fmla="val 892"/>
                <a:gd name="f965" fmla="val 709"/>
                <a:gd name="f966" fmla="val 792"/>
                <a:gd name="f967" fmla="val 968"/>
                <a:gd name="f968" fmla="val 816"/>
                <a:gd name="f969" fmla="val 839"/>
                <a:gd name="f970" fmla="val 957"/>
                <a:gd name="f971" fmla="val 840"/>
                <a:gd name="f972" fmla="val 843"/>
                <a:gd name="f973" fmla="val 845"/>
                <a:gd name="f974" fmla="val 847"/>
                <a:gd name="f975" fmla="val 849"/>
                <a:gd name="f976" fmla="val 850"/>
                <a:gd name="f977" fmla="val 852"/>
                <a:gd name="f978" fmla="val 859"/>
                <a:gd name="f979" fmla="val 870"/>
                <a:gd name="f980" fmla="val 871"/>
                <a:gd name="f981" fmla="val 873"/>
                <a:gd name="f982" fmla="val 875"/>
                <a:gd name="f983" fmla="val 878"/>
                <a:gd name="f984" fmla="val 880"/>
                <a:gd name="f985" fmla="val 884"/>
                <a:gd name="f986" fmla="val 937"/>
                <a:gd name="f987" fmla="val 890"/>
                <a:gd name="f988" fmla="val 895"/>
                <a:gd name="f989" fmla="val 818"/>
                <a:gd name="f990" fmla="val 808"/>
                <a:gd name="f991" fmla="val 790"/>
                <a:gd name="f992" fmla="val 984"/>
                <a:gd name="f993" fmla="val 780"/>
                <a:gd name="f994" fmla="val 767"/>
                <a:gd name="f995" fmla="val 1011"/>
                <a:gd name="f996" fmla="val 748"/>
                <a:gd name="f997" fmla="val 731"/>
                <a:gd name="f998" fmla="val 1040"/>
                <a:gd name="f999" fmla="val 717"/>
                <a:gd name="f1000" fmla="val 1056"/>
                <a:gd name="f1001" fmla="val 628"/>
                <a:gd name="f1002" fmla="val 616"/>
                <a:gd name="f1003" fmla="+- 0 0 -90"/>
                <a:gd name="f1004" fmla="*/ f4 1 1065"/>
                <a:gd name="f1005" fmla="*/ f5 1 1159"/>
                <a:gd name="f1006" fmla="+- f8 0 f6"/>
                <a:gd name="f1007" fmla="+- f7 0 f6"/>
                <a:gd name="f1008" fmla="*/ f1003 f0 1"/>
                <a:gd name="f1009" fmla="*/ f1007 1 1065"/>
                <a:gd name="f1010" fmla="*/ f1006 1 1159"/>
                <a:gd name="f1011" fmla="*/ 1052 f1007 1"/>
                <a:gd name="f1012" fmla="*/ 587 f1006 1"/>
                <a:gd name="f1013" fmla="*/ 973 f1007 1"/>
                <a:gd name="f1014" fmla="*/ 629 f1006 1"/>
                <a:gd name="f1015" fmla="*/ 942 f1007 1"/>
                <a:gd name="f1016" fmla="*/ 648 f1006 1"/>
                <a:gd name="f1017" fmla="*/ 1030 f1007 1"/>
                <a:gd name="f1018" fmla="*/ 557 f1006 1"/>
                <a:gd name="f1019" fmla="*/ 1023 f1007 1"/>
                <a:gd name="f1020" fmla="*/ 429 f1006 1"/>
                <a:gd name="f1021" fmla="*/ 975 f1007 1"/>
                <a:gd name="f1022" fmla="*/ 390 f1006 1"/>
                <a:gd name="f1023" fmla="*/ 906 f1007 1"/>
                <a:gd name="f1024" fmla="*/ 486 f1006 1"/>
                <a:gd name="f1025" fmla="*/ 896 f1007 1"/>
                <a:gd name="f1026" fmla="*/ 467 f1006 1"/>
                <a:gd name="f1027" fmla="*/ 941 f1007 1"/>
                <a:gd name="f1028" fmla="*/ 373 f1006 1"/>
                <a:gd name="f1029" fmla="*/ 913 f1007 1"/>
                <a:gd name="f1030" fmla="*/ 286 f1006 1"/>
                <a:gd name="f1031" fmla="*/ 804 f1007 1"/>
                <a:gd name="f1032" fmla="*/ 194 f1006 1"/>
                <a:gd name="f1033" fmla="*/ 661 f1007 1"/>
                <a:gd name="f1034" fmla="*/ 529 f1006 1"/>
                <a:gd name="f1035" fmla="*/ 754 f1007 1"/>
                <a:gd name="f1036" fmla="*/ 274 f1006 1"/>
                <a:gd name="f1037" fmla="*/ 757 f1007 1"/>
                <a:gd name="f1038" fmla="*/ 221 f1006 1"/>
                <a:gd name="f1039" fmla="*/ 684 f1007 1"/>
                <a:gd name="f1040" fmla="*/ 120 f1006 1"/>
                <a:gd name="f1041" fmla="*/ 588 f1007 1"/>
                <a:gd name="f1042" fmla="*/ 75 f1006 1"/>
                <a:gd name="f1043" fmla="*/ 574 f1007 1"/>
                <a:gd name="f1044" fmla="*/ 86 f1006 1"/>
                <a:gd name="f1045" fmla="*/ 602 f1007 1"/>
                <a:gd name="f1046" fmla="*/ 165 f1006 1"/>
                <a:gd name="f1047" fmla="*/ 527 f1007 1"/>
                <a:gd name="f1048" fmla="*/ 482 f1006 1"/>
                <a:gd name="f1049" fmla="*/ 566 f1007 1"/>
                <a:gd name="f1050" fmla="*/ 179 f1006 1"/>
                <a:gd name="f1051" fmla="*/ 542 f1007 1"/>
                <a:gd name="f1052" fmla="*/ 105 f1006 1"/>
                <a:gd name="f1053" fmla="*/ 381 f1007 1"/>
                <a:gd name="f1054" fmla="*/ 51 f1006 1"/>
                <a:gd name="f1055" fmla="*/ 449 f1007 1"/>
                <a:gd name="f1056" fmla="*/ 156 f1006 1"/>
                <a:gd name="f1057" fmla="*/ 384 f1007 1"/>
                <a:gd name="f1058" fmla="*/ 341 f1006 1"/>
                <a:gd name="f1059" fmla="*/ 366 f1007 1"/>
                <a:gd name="f1060" fmla="*/ 125 f1006 1"/>
                <a:gd name="f1061" fmla="*/ 70 f1007 1"/>
                <a:gd name="f1062" fmla="*/ 3 f1006 1"/>
                <a:gd name="f1063" fmla="*/ 67 f1007 1"/>
                <a:gd name="f1064" fmla="*/ 6 f1006 1"/>
                <a:gd name="f1065" fmla="*/ 53 f1007 1"/>
                <a:gd name="f1066" fmla="*/ 184 f1006 1"/>
                <a:gd name="f1067" fmla="*/ 151 f1007 1"/>
                <a:gd name="f1068" fmla="*/ 318 f1006 1"/>
                <a:gd name="f1069" fmla="*/ 371 f1006 1"/>
                <a:gd name="f1070" fmla="*/ 61 f1007 1"/>
                <a:gd name="f1071" fmla="*/ 272 f1006 1"/>
                <a:gd name="f1072" fmla="*/ 40 f1007 1"/>
                <a:gd name="f1073" fmla="*/ 412 f1006 1"/>
                <a:gd name="f1074" fmla="*/ 269 f1007 1"/>
                <a:gd name="f1075" fmla="*/ 524 f1006 1"/>
                <a:gd name="f1076" fmla="*/ 134 f1007 1"/>
                <a:gd name="f1077" fmla="*/ 538 f1006 1"/>
                <a:gd name="f1078" fmla="*/ 76 f1007 1"/>
                <a:gd name="f1079" fmla="*/ 504 f1006 1"/>
                <a:gd name="f1080" fmla="*/ 27 f1007 1"/>
                <a:gd name="f1081" fmla="*/ 442 f1006 1"/>
                <a:gd name="f1082" fmla="*/ 9 f1007 1"/>
                <a:gd name="f1083" fmla="*/ 166 f1007 1"/>
                <a:gd name="f1084" fmla="*/ 694 f1006 1"/>
                <a:gd name="f1085" fmla="*/ 308 f1007 1"/>
                <a:gd name="f1086" fmla="*/ 728 f1006 1"/>
                <a:gd name="f1087" fmla="*/ 146 f1007 1"/>
                <a:gd name="f1088" fmla="*/ 724 f1006 1"/>
                <a:gd name="f1089" fmla="*/ 24 f1007 1"/>
                <a:gd name="f1090" fmla="*/ 657 f1006 1"/>
                <a:gd name="f1091" fmla="*/ 13 f1007 1"/>
                <a:gd name="f1092" fmla="*/ 734 f1006 1"/>
                <a:gd name="f1093" fmla="*/ 184 f1007 1"/>
                <a:gd name="f1094" fmla="*/ 869 f1006 1"/>
                <a:gd name="f1095" fmla="*/ 222 f1007 1"/>
                <a:gd name="f1096" fmla="*/ 864 f1006 1"/>
                <a:gd name="f1097" fmla="*/ 212 f1007 1"/>
                <a:gd name="f1098" fmla="*/ 894 f1006 1"/>
                <a:gd name="f1099" fmla="*/ 73 f1007 1"/>
                <a:gd name="f1100" fmla="*/ 917 f1006 1"/>
                <a:gd name="f1101" fmla="*/ 221 f1007 1"/>
                <a:gd name="f1102" fmla="*/ 1013 f1006 1"/>
                <a:gd name="f1103" fmla="*/ 460 f1007 1"/>
                <a:gd name="f1104" fmla="*/ 904 f1006 1"/>
                <a:gd name="f1105" fmla="*/ 346 f1007 1"/>
                <a:gd name="f1106" fmla="*/ 978 f1006 1"/>
                <a:gd name="f1107" fmla="*/ 236 f1007 1"/>
                <a:gd name="f1108" fmla="*/ 1034 f1006 1"/>
                <a:gd name="f1109" fmla="*/ 395 f1007 1"/>
                <a:gd name="f1110" fmla="*/ 1103 f1006 1"/>
                <a:gd name="f1111" fmla="*/ 552 f1007 1"/>
                <a:gd name="f1112" fmla="*/ 1157 f1006 1"/>
                <a:gd name="f1113" fmla="*/ 658 f1007 1"/>
                <a:gd name="f1114" fmla="*/ 646 f1007 1"/>
                <a:gd name="f1115" fmla="*/ 924 f1006 1"/>
                <a:gd name="f1116" fmla="*/ 761 f1007 1"/>
                <a:gd name="f1117" fmla="*/ 1112 f1006 1"/>
                <a:gd name="f1118" fmla="*/ 678 f1007 1"/>
                <a:gd name="f1119" fmla="*/ 914 f1006 1"/>
                <a:gd name="f1120" fmla="*/ 769 f1007 1"/>
                <a:gd name="f1121" fmla="*/ 972 f1006 1"/>
                <a:gd name="f1122" fmla="*/ 868 f1007 1"/>
                <a:gd name="f1123" fmla="*/ 947 f1006 1"/>
                <a:gd name="f1124" fmla="*/ 916 f1007 1"/>
                <a:gd name="f1125" fmla="*/ 1034 f1007 1"/>
                <a:gd name="f1126" fmla="*/ 733 f1006 1"/>
                <a:gd name="f1127" fmla="*/ 1064 f1007 1"/>
                <a:gd name="f1128" fmla="*/ 577 f1006 1"/>
                <a:gd name="f1129" fmla="*/ f1008 1 f3"/>
                <a:gd name="f1130" fmla="*/ f1011 1 1065"/>
                <a:gd name="f1131" fmla="*/ f1012 1 1159"/>
                <a:gd name="f1132" fmla="*/ f1013 1 1065"/>
                <a:gd name="f1133" fmla="*/ f1014 1 1159"/>
                <a:gd name="f1134" fmla="*/ f1015 1 1065"/>
                <a:gd name="f1135" fmla="*/ f1016 1 1159"/>
                <a:gd name="f1136" fmla="*/ f1017 1 1065"/>
                <a:gd name="f1137" fmla="*/ f1018 1 1159"/>
                <a:gd name="f1138" fmla="*/ f1019 1 1065"/>
                <a:gd name="f1139" fmla="*/ f1020 1 1159"/>
                <a:gd name="f1140" fmla="*/ f1021 1 1065"/>
                <a:gd name="f1141" fmla="*/ f1022 1 1159"/>
                <a:gd name="f1142" fmla="*/ f1023 1 1065"/>
                <a:gd name="f1143" fmla="*/ f1024 1 1159"/>
                <a:gd name="f1144" fmla="*/ f1025 1 1065"/>
                <a:gd name="f1145" fmla="*/ f1026 1 1159"/>
                <a:gd name="f1146" fmla="*/ f1027 1 1065"/>
                <a:gd name="f1147" fmla="*/ f1028 1 1159"/>
                <a:gd name="f1148" fmla="*/ f1029 1 1065"/>
                <a:gd name="f1149" fmla="*/ f1030 1 1159"/>
                <a:gd name="f1150" fmla="*/ f1031 1 1065"/>
                <a:gd name="f1151" fmla="*/ f1032 1 1159"/>
                <a:gd name="f1152" fmla="*/ f1033 1 1065"/>
                <a:gd name="f1153" fmla="*/ f1034 1 1159"/>
                <a:gd name="f1154" fmla="*/ f1035 1 1065"/>
                <a:gd name="f1155" fmla="*/ f1036 1 1159"/>
                <a:gd name="f1156" fmla="*/ f1037 1 1065"/>
                <a:gd name="f1157" fmla="*/ f1038 1 1159"/>
                <a:gd name="f1158" fmla="*/ f1039 1 1065"/>
                <a:gd name="f1159" fmla="*/ f1040 1 1159"/>
                <a:gd name="f1160" fmla="*/ f1041 1 1065"/>
                <a:gd name="f1161" fmla="*/ f1042 1 1159"/>
                <a:gd name="f1162" fmla="*/ f1043 1 1065"/>
                <a:gd name="f1163" fmla="*/ f1044 1 1159"/>
                <a:gd name="f1164" fmla="*/ f1045 1 1065"/>
                <a:gd name="f1165" fmla="*/ f1046 1 1159"/>
                <a:gd name="f1166" fmla="*/ f1047 1 1065"/>
                <a:gd name="f1167" fmla="*/ f1048 1 1159"/>
                <a:gd name="f1168" fmla="*/ f1049 1 1065"/>
                <a:gd name="f1169" fmla="*/ f1050 1 1159"/>
                <a:gd name="f1170" fmla="*/ f1051 1 1065"/>
                <a:gd name="f1171" fmla="*/ f1052 1 1159"/>
                <a:gd name="f1172" fmla="*/ f1053 1 1065"/>
                <a:gd name="f1173" fmla="*/ f1054 1 1159"/>
                <a:gd name="f1174" fmla="*/ f1055 1 1065"/>
                <a:gd name="f1175" fmla="*/ f1056 1 1159"/>
                <a:gd name="f1176" fmla="*/ f1057 1 1065"/>
                <a:gd name="f1177" fmla="*/ f1058 1 1159"/>
                <a:gd name="f1178" fmla="*/ f1059 1 1065"/>
                <a:gd name="f1179" fmla="*/ f1060 1 1159"/>
                <a:gd name="f1180" fmla="*/ f1061 1 1065"/>
                <a:gd name="f1181" fmla="*/ f1062 1 1159"/>
                <a:gd name="f1182" fmla="*/ f1063 1 1065"/>
                <a:gd name="f1183" fmla="*/ f1064 1 1159"/>
                <a:gd name="f1184" fmla="*/ f1065 1 1065"/>
                <a:gd name="f1185" fmla="*/ f1066 1 1159"/>
                <a:gd name="f1186" fmla="*/ f1067 1 1065"/>
                <a:gd name="f1187" fmla="*/ f1068 1 1159"/>
                <a:gd name="f1188" fmla="*/ f1069 1 1159"/>
                <a:gd name="f1189" fmla="*/ f1070 1 1065"/>
                <a:gd name="f1190" fmla="*/ f1071 1 1159"/>
                <a:gd name="f1191" fmla="*/ f1072 1 1065"/>
                <a:gd name="f1192" fmla="*/ f1073 1 1159"/>
                <a:gd name="f1193" fmla="*/ f1074 1 1065"/>
                <a:gd name="f1194" fmla="*/ f1075 1 1159"/>
                <a:gd name="f1195" fmla="*/ f1076 1 1065"/>
                <a:gd name="f1196" fmla="*/ f1077 1 1159"/>
                <a:gd name="f1197" fmla="*/ f1078 1 1065"/>
                <a:gd name="f1198" fmla="*/ f1079 1 1159"/>
                <a:gd name="f1199" fmla="*/ f1080 1 1065"/>
                <a:gd name="f1200" fmla="*/ f1081 1 1159"/>
                <a:gd name="f1201" fmla="*/ f1082 1 1065"/>
                <a:gd name="f1202" fmla="*/ f1083 1 1065"/>
                <a:gd name="f1203" fmla="*/ f1084 1 1159"/>
                <a:gd name="f1204" fmla="*/ f1085 1 1065"/>
                <a:gd name="f1205" fmla="*/ f1086 1 1159"/>
                <a:gd name="f1206" fmla="*/ f1087 1 1065"/>
                <a:gd name="f1207" fmla="*/ f1088 1 1159"/>
                <a:gd name="f1208" fmla="*/ f1089 1 1065"/>
                <a:gd name="f1209" fmla="*/ f1090 1 1159"/>
                <a:gd name="f1210" fmla="*/ f1091 1 1065"/>
                <a:gd name="f1211" fmla="*/ f1092 1 1159"/>
                <a:gd name="f1212" fmla="*/ f1093 1 1065"/>
                <a:gd name="f1213" fmla="*/ f1094 1 1159"/>
                <a:gd name="f1214" fmla="*/ f1095 1 1065"/>
                <a:gd name="f1215" fmla="*/ f1096 1 1159"/>
                <a:gd name="f1216" fmla="*/ f1097 1 1065"/>
                <a:gd name="f1217" fmla="*/ f1098 1 1159"/>
                <a:gd name="f1218" fmla="*/ f1099 1 1065"/>
                <a:gd name="f1219" fmla="*/ f1100 1 1159"/>
                <a:gd name="f1220" fmla="*/ f1101 1 1065"/>
                <a:gd name="f1221" fmla="*/ f1102 1 1159"/>
                <a:gd name="f1222" fmla="*/ f1103 1 1065"/>
                <a:gd name="f1223" fmla="*/ f1104 1 1159"/>
                <a:gd name="f1224" fmla="*/ f1105 1 1065"/>
                <a:gd name="f1225" fmla="*/ f1106 1 1159"/>
                <a:gd name="f1226" fmla="*/ f1107 1 1065"/>
                <a:gd name="f1227" fmla="*/ f1108 1 1159"/>
                <a:gd name="f1228" fmla="*/ f1109 1 1065"/>
                <a:gd name="f1229" fmla="*/ f1110 1 1159"/>
                <a:gd name="f1230" fmla="*/ f1111 1 1065"/>
                <a:gd name="f1231" fmla="*/ f1112 1 1159"/>
                <a:gd name="f1232" fmla="*/ f1113 1 1065"/>
                <a:gd name="f1233" fmla="*/ f1114 1 1065"/>
                <a:gd name="f1234" fmla="*/ f1115 1 1159"/>
                <a:gd name="f1235" fmla="*/ f1116 1 1065"/>
                <a:gd name="f1236" fmla="*/ f1117 1 1159"/>
                <a:gd name="f1237" fmla="*/ f1118 1 1065"/>
                <a:gd name="f1238" fmla="*/ f1119 1 1159"/>
                <a:gd name="f1239" fmla="*/ f1120 1 1065"/>
                <a:gd name="f1240" fmla="*/ f1121 1 1159"/>
                <a:gd name="f1241" fmla="*/ f1122 1 1065"/>
                <a:gd name="f1242" fmla="*/ f1123 1 1159"/>
                <a:gd name="f1243" fmla="*/ f1124 1 1065"/>
                <a:gd name="f1244" fmla="*/ f1125 1 1065"/>
                <a:gd name="f1245" fmla="*/ f1126 1 1159"/>
                <a:gd name="f1246" fmla="*/ f1127 1 1065"/>
                <a:gd name="f1247" fmla="*/ f1128 1 1159"/>
                <a:gd name="f1248" fmla="*/ 0 1 f1009"/>
                <a:gd name="f1249" fmla="*/ f7 1 f1009"/>
                <a:gd name="f1250" fmla="*/ 0 1 f1010"/>
                <a:gd name="f1251" fmla="*/ f8 1 f1010"/>
                <a:gd name="f1252" fmla="+- f1129 0 f1"/>
                <a:gd name="f1253" fmla="*/ f1130 1 f1009"/>
                <a:gd name="f1254" fmla="*/ f1131 1 f1010"/>
                <a:gd name="f1255" fmla="*/ f1132 1 f1009"/>
                <a:gd name="f1256" fmla="*/ f1133 1 f1010"/>
                <a:gd name="f1257" fmla="*/ f1134 1 f1009"/>
                <a:gd name="f1258" fmla="*/ f1135 1 f1010"/>
                <a:gd name="f1259" fmla="*/ f1136 1 f1009"/>
                <a:gd name="f1260" fmla="*/ f1137 1 f1010"/>
                <a:gd name="f1261" fmla="*/ f1138 1 f1009"/>
                <a:gd name="f1262" fmla="*/ f1139 1 f1010"/>
                <a:gd name="f1263" fmla="*/ f1140 1 f1009"/>
                <a:gd name="f1264" fmla="*/ f1141 1 f1010"/>
                <a:gd name="f1265" fmla="*/ f1142 1 f1009"/>
                <a:gd name="f1266" fmla="*/ f1143 1 f1010"/>
                <a:gd name="f1267" fmla="*/ f1144 1 f1009"/>
                <a:gd name="f1268" fmla="*/ f1145 1 f1010"/>
                <a:gd name="f1269" fmla="*/ f1146 1 f1009"/>
                <a:gd name="f1270" fmla="*/ f1147 1 f1010"/>
                <a:gd name="f1271" fmla="*/ f1148 1 f1009"/>
                <a:gd name="f1272" fmla="*/ f1149 1 f1010"/>
                <a:gd name="f1273" fmla="*/ f1150 1 f1009"/>
                <a:gd name="f1274" fmla="*/ f1151 1 f1010"/>
                <a:gd name="f1275" fmla="*/ f1152 1 f1009"/>
                <a:gd name="f1276" fmla="*/ f1153 1 f1010"/>
                <a:gd name="f1277" fmla="*/ f1154 1 f1009"/>
                <a:gd name="f1278" fmla="*/ f1155 1 f1010"/>
                <a:gd name="f1279" fmla="*/ f1156 1 f1009"/>
                <a:gd name="f1280" fmla="*/ f1157 1 f1010"/>
                <a:gd name="f1281" fmla="*/ f1158 1 f1009"/>
                <a:gd name="f1282" fmla="*/ f1159 1 f1010"/>
                <a:gd name="f1283" fmla="*/ f1160 1 f1009"/>
                <a:gd name="f1284" fmla="*/ f1161 1 f1010"/>
                <a:gd name="f1285" fmla="*/ f1162 1 f1009"/>
                <a:gd name="f1286" fmla="*/ f1163 1 f1010"/>
                <a:gd name="f1287" fmla="*/ f1164 1 f1009"/>
                <a:gd name="f1288" fmla="*/ f1165 1 f1010"/>
                <a:gd name="f1289" fmla="*/ f1166 1 f1009"/>
                <a:gd name="f1290" fmla="*/ f1167 1 f1010"/>
                <a:gd name="f1291" fmla="*/ f1168 1 f1009"/>
                <a:gd name="f1292" fmla="*/ f1169 1 f1010"/>
                <a:gd name="f1293" fmla="*/ f1170 1 f1009"/>
                <a:gd name="f1294" fmla="*/ f1171 1 f1010"/>
                <a:gd name="f1295" fmla="*/ f1172 1 f1009"/>
                <a:gd name="f1296" fmla="*/ f1173 1 f1010"/>
                <a:gd name="f1297" fmla="*/ f1174 1 f1009"/>
                <a:gd name="f1298" fmla="*/ f1175 1 f1010"/>
                <a:gd name="f1299" fmla="*/ f1176 1 f1009"/>
                <a:gd name="f1300" fmla="*/ f1177 1 f1010"/>
                <a:gd name="f1301" fmla="*/ f1178 1 f1009"/>
                <a:gd name="f1302" fmla="*/ f1179 1 f1010"/>
                <a:gd name="f1303" fmla="*/ f1180 1 f1009"/>
                <a:gd name="f1304" fmla="*/ f1181 1 f1010"/>
                <a:gd name="f1305" fmla="*/ f1182 1 f1009"/>
                <a:gd name="f1306" fmla="*/ f1183 1 f1010"/>
                <a:gd name="f1307" fmla="*/ f1184 1 f1009"/>
                <a:gd name="f1308" fmla="*/ f1185 1 f1010"/>
                <a:gd name="f1309" fmla="*/ f1186 1 f1009"/>
                <a:gd name="f1310" fmla="*/ f1187 1 f1010"/>
                <a:gd name="f1311" fmla="*/ f1188 1 f1010"/>
                <a:gd name="f1312" fmla="*/ f1189 1 f1009"/>
                <a:gd name="f1313" fmla="*/ f1190 1 f1010"/>
                <a:gd name="f1314" fmla="*/ f1191 1 f1009"/>
                <a:gd name="f1315" fmla="*/ f1192 1 f1010"/>
                <a:gd name="f1316" fmla="*/ f1193 1 f1009"/>
                <a:gd name="f1317" fmla="*/ f1194 1 f1010"/>
                <a:gd name="f1318" fmla="*/ f1195 1 f1009"/>
                <a:gd name="f1319" fmla="*/ f1196 1 f1010"/>
                <a:gd name="f1320" fmla="*/ f1197 1 f1009"/>
                <a:gd name="f1321" fmla="*/ f1198 1 f1010"/>
                <a:gd name="f1322" fmla="*/ f1199 1 f1009"/>
                <a:gd name="f1323" fmla="*/ f1200 1 f1010"/>
                <a:gd name="f1324" fmla="*/ f1201 1 f1009"/>
                <a:gd name="f1325" fmla="*/ f1202 1 f1009"/>
                <a:gd name="f1326" fmla="*/ f1203 1 f1010"/>
                <a:gd name="f1327" fmla="*/ f1204 1 f1009"/>
                <a:gd name="f1328" fmla="*/ f1205 1 f1010"/>
                <a:gd name="f1329" fmla="*/ f1206 1 f1009"/>
                <a:gd name="f1330" fmla="*/ f1207 1 f1010"/>
                <a:gd name="f1331" fmla="*/ f1208 1 f1009"/>
                <a:gd name="f1332" fmla="*/ f1209 1 f1010"/>
                <a:gd name="f1333" fmla="*/ f1210 1 f1009"/>
                <a:gd name="f1334" fmla="*/ f1211 1 f1010"/>
                <a:gd name="f1335" fmla="*/ f1212 1 f1009"/>
                <a:gd name="f1336" fmla="*/ f1213 1 f1010"/>
                <a:gd name="f1337" fmla="*/ f1214 1 f1009"/>
                <a:gd name="f1338" fmla="*/ f1215 1 f1010"/>
                <a:gd name="f1339" fmla="*/ f1216 1 f1009"/>
                <a:gd name="f1340" fmla="*/ f1217 1 f1010"/>
                <a:gd name="f1341" fmla="*/ f1218 1 f1009"/>
                <a:gd name="f1342" fmla="*/ f1219 1 f1010"/>
                <a:gd name="f1343" fmla="*/ f1220 1 f1009"/>
                <a:gd name="f1344" fmla="*/ f1221 1 f1010"/>
                <a:gd name="f1345" fmla="*/ f1222 1 f1009"/>
                <a:gd name="f1346" fmla="*/ f1223 1 f1010"/>
                <a:gd name="f1347" fmla="*/ f1224 1 f1009"/>
                <a:gd name="f1348" fmla="*/ f1225 1 f1010"/>
                <a:gd name="f1349" fmla="*/ f1226 1 f1009"/>
                <a:gd name="f1350" fmla="*/ f1227 1 f1010"/>
                <a:gd name="f1351" fmla="*/ f1228 1 f1009"/>
                <a:gd name="f1352" fmla="*/ f1229 1 f1010"/>
                <a:gd name="f1353" fmla="*/ f1230 1 f1009"/>
                <a:gd name="f1354" fmla="*/ f1231 1 f1010"/>
                <a:gd name="f1355" fmla="*/ f1232 1 f1009"/>
                <a:gd name="f1356" fmla="*/ f1233 1 f1009"/>
                <a:gd name="f1357" fmla="*/ f1234 1 f1010"/>
                <a:gd name="f1358" fmla="*/ f1235 1 f1009"/>
                <a:gd name="f1359" fmla="*/ f1236 1 f1010"/>
                <a:gd name="f1360" fmla="*/ f1237 1 f1009"/>
                <a:gd name="f1361" fmla="*/ f1238 1 f1010"/>
                <a:gd name="f1362" fmla="*/ f1239 1 f1009"/>
                <a:gd name="f1363" fmla="*/ f1240 1 f1010"/>
                <a:gd name="f1364" fmla="*/ f1241 1 f1009"/>
                <a:gd name="f1365" fmla="*/ f1242 1 f1010"/>
                <a:gd name="f1366" fmla="*/ f1243 1 f1009"/>
                <a:gd name="f1367" fmla="*/ f1244 1 f1009"/>
                <a:gd name="f1368" fmla="*/ f1245 1 f1010"/>
                <a:gd name="f1369" fmla="*/ f1246 1 f1009"/>
                <a:gd name="f1370" fmla="*/ f1247 1 f1010"/>
                <a:gd name="f1371" fmla="*/ f1248 f1004 1"/>
                <a:gd name="f1372" fmla="*/ f1249 f1004 1"/>
                <a:gd name="f1373" fmla="*/ f1251 f1005 1"/>
                <a:gd name="f1374" fmla="*/ f1250 f1005 1"/>
                <a:gd name="f1375" fmla="*/ f1253 f1004 1"/>
                <a:gd name="f1376" fmla="*/ f1254 f1005 1"/>
                <a:gd name="f1377" fmla="*/ f1255 f1004 1"/>
                <a:gd name="f1378" fmla="*/ f1256 f1005 1"/>
                <a:gd name="f1379" fmla="*/ f1257 f1004 1"/>
                <a:gd name="f1380" fmla="*/ f1258 f1005 1"/>
                <a:gd name="f1381" fmla="*/ f1259 f1004 1"/>
                <a:gd name="f1382" fmla="*/ f1260 f1005 1"/>
                <a:gd name="f1383" fmla="*/ f1261 f1004 1"/>
                <a:gd name="f1384" fmla="*/ f1262 f1005 1"/>
                <a:gd name="f1385" fmla="*/ f1263 f1004 1"/>
                <a:gd name="f1386" fmla="*/ f1264 f1005 1"/>
                <a:gd name="f1387" fmla="*/ f1265 f1004 1"/>
                <a:gd name="f1388" fmla="*/ f1266 f1005 1"/>
                <a:gd name="f1389" fmla="*/ f1267 f1004 1"/>
                <a:gd name="f1390" fmla="*/ f1268 f1005 1"/>
                <a:gd name="f1391" fmla="*/ f1269 f1004 1"/>
                <a:gd name="f1392" fmla="*/ f1270 f1005 1"/>
                <a:gd name="f1393" fmla="*/ f1271 f1004 1"/>
                <a:gd name="f1394" fmla="*/ f1272 f1005 1"/>
                <a:gd name="f1395" fmla="*/ f1273 f1004 1"/>
                <a:gd name="f1396" fmla="*/ f1274 f1005 1"/>
                <a:gd name="f1397" fmla="*/ f1275 f1004 1"/>
                <a:gd name="f1398" fmla="*/ f1276 f1005 1"/>
                <a:gd name="f1399" fmla="*/ f1277 f1004 1"/>
                <a:gd name="f1400" fmla="*/ f1278 f1005 1"/>
                <a:gd name="f1401" fmla="*/ f1279 f1004 1"/>
                <a:gd name="f1402" fmla="*/ f1280 f1005 1"/>
                <a:gd name="f1403" fmla="*/ f1281 f1004 1"/>
                <a:gd name="f1404" fmla="*/ f1282 f1005 1"/>
                <a:gd name="f1405" fmla="*/ f1283 f1004 1"/>
                <a:gd name="f1406" fmla="*/ f1284 f1005 1"/>
                <a:gd name="f1407" fmla="*/ f1285 f1004 1"/>
                <a:gd name="f1408" fmla="*/ f1286 f1005 1"/>
                <a:gd name="f1409" fmla="*/ f1287 f1004 1"/>
                <a:gd name="f1410" fmla="*/ f1288 f1005 1"/>
                <a:gd name="f1411" fmla="*/ f1289 f1004 1"/>
                <a:gd name="f1412" fmla="*/ f1290 f1005 1"/>
                <a:gd name="f1413" fmla="*/ f1291 f1004 1"/>
                <a:gd name="f1414" fmla="*/ f1292 f1005 1"/>
                <a:gd name="f1415" fmla="*/ f1293 f1004 1"/>
                <a:gd name="f1416" fmla="*/ f1294 f1005 1"/>
                <a:gd name="f1417" fmla="*/ f1295 f1004 1"/>
                <a:gd name="f1418" fmla="*/ f1296 f1005 1"/>
                <a:gd name="f1419" fmla="*/ f1297 f1004 1"/>
                <a:gd name="f1420" fmla="*/ f1298 f1005 1"/>
                <a:gd name="f1421" fmla="*/ f1299 f1004 1"/>
                <a:gd name="f1422" fmla="*/ f1300 f1005 1"/>
                <a:gd name="f1423" fmla="*/ f1301 f1004 1"/>
                <a:gd name="f1424" fmla="*/ f1302 f1005 1"/>
                <a:gd name="f1425" fmla="*/ f1303 f1004 1"/>
                <a:gd name="f1426" fmla="*/ f1304 f1005 1"/>
                <a:gd name="f1427" fmla="*/ f1305 f1004 1"/>
                <a:gd name="f1428" fmla="*/ f1306 f1005 1"/>
                <a:gd name="f1429" fmla="*/ f1307 f1004 1"/>
                <a:gd name="f1430" fmla="*/ f1308 f1005 1"/>
                <a:gd name="f1431" fmla="*/ f1309 f1004 1"/>
                <a:gd name="f1432" fmla="*/ f1310 f1005 1"/>
                <a:gd name="f1433" fmla="*/ f1311 f1005 1"/>
                <a:gd name="f1434" fmla="*/ f1312 f1004 1"/>
                <a:gd name="f1435" fmla="*/ f1313 f1005 1"/>
                <a:gd name="f1436" fmla="*/ f1314 f1004 1"/>
                <a:gd name="f1437" fmla="*/ f1315 f1005 1"/>
                <a:gd name="f1438" fmla="*/ f1316 f1004 1"/>
                <a:gd name="f1439" fmla="*/ f1317 f1005 1"/>
                <a:gd name="f1440" fmla="*/ f1318 f1004 1"/>
                <a:gd name="f1441" fmla="*/ f1319 f1005 1"/>
                <a:gd name="f1442" fmla="*/ f1320 f1004 1"/>
                <a:gd name="f1443" fmla="*/ f1321 f1005 1"/>
                <a:gd name="f1444" fmla="*/ f1322 f1004 1"/>
                <a:gd name="f1445" fmla="*/ f1323 f1005 1"/>
                <a:gd name="f1446" fmla="*/ f1324 f1004 1"/>
                <a:gd name="f1447" fmla="*/ f1325 f1004 1"/>
                <a:gd name="f1448" fmla="*/ f1326 f1005 1"/>
                <a:gd name="f1449" fmla="*/ f1327 f1004 1"/>
                <a:gd name="f1450" fmla="*/ f1328 f1005 1"/>
                <a:gd name="f1451" fmla="*/ f1329 f1004 1"/>
                <a:gd name="f1452" fmla="*/ f1330 f1005 1"/>
                <a:gd name="f1453" fmla="*/ f1331 f1004 1"/>
                <a:gd name="f1454" fmla="*/ f1332 f1005 1"/>
                <a:gd name="f1455" fmla="*/ f1333 f1004 1"/>
                <a:gd name="f1456" fmla="*/ f1334 f1005 1"/>
                <a:gd name="f1457" fmla="*/ f1335 f1004 1"/>
                <a:gd name="f1458" fmla="*/ f1336 f1005 1"/>
                <a:gd name="f1459" fmla="*/ f1337 f1004 1"/>
                <a:gd name="f1460" fmla="*/ f1338 f1005 1"/>
                <a:gd name="f1461" fmla="*/ f1339 f1004 1"/>
                <a:gd name="f1462" fmla="*/ f1340 f1005 1"/>
                <a:gd name="f1463" fmla="*/ f1341 f1004 1"/>
                <a:gd name="f1464" fmla="*/ f1342 f1005 1"/>
                <a:gd name="f1465" fmla="*/ f1343 f1004 1"/>
                <a:gd name="f1466" fmla="*/ f1344 f1005 1"/>
                <a:gd name="f1467" fmla="*/ f1345 f1004 1"/>
                <a:gd name="f1468" fmla="*/ f1346 f1005 1"/>
                <a:gd name="f1469" fmla="*/ f1347 f1004 1"/>
                <a:gd name="f1470" fmla="*/ f1348 f1005 1"/>
                <a:gd name="f1471" fmla="*/ f1349 f1004 1"/>
                <a:gd name="f1472" fmla="*/ f1350 f1005 1"/>
                <a:gd name="f1473" fmla="*/ f1351 f1004 1"/>
                <a:gd name="f1474" fmla="*/ f1352 f1005 1"/>
                <a:gd name="f1475" fmla="*/ f1353 f1004 1"/>
                <a:gd name="f1476" fmla="*/ f1354 f1005 1"/>
                <a:gd name="f1477" fmla="*/ f1355 f1004 1"/>
                <a:gd name="f1478" fmla="*/ f1356 f1004 1"/>
                <a:gd name="f1479" fmla="*/ f1357 f1005 1"/>
                <a:gd name="f1480" fmla="*/ f1358 f1004 1"/>
                <a:gd name="f1481" fmla="*/ f1359 f1005 1"/>
                <a:gd name="f1482" fmla="*/ f1360 f1004 1"/>
                <a:gd name="f1483" fmla="*/ f1361 f1005 1"/>
                <a:gd name="f1484" fmla="*/ f1362 f1004 1"/>
                <a:gd name="f1485" fmla="*/ f1363 f1005 1"/>
                <a:gd name="f1486" fmla="*/ f1364 f1004 1"/>
                <a:gd name="f1487" fmla="*/ f1365 f1005 1"/>
                <a:gd name="f1488" fmla="*/ f1366 f1004 1"/>
                <a:gd name="f1489" fmla="*/ f1367 f1004 1"/>
                <a:gd name="f1490" fmla="*/ f1368 f1005 1"/>
                <a:gd name="f1491" fmla="*/ f1369 f1004 1"/>
                <a:gd name="f1492" fmla="*/ f1370 f100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52">
                  <a:pos x="f1375" y="f1376"/>
                </a:cxn>
                <a:cxn ang="f1252">
                  <a:pos x="f1377" y="f1378"/>
                </a:cxn>
                <a:cxn ang="f1252">
                  <a:pos x="f1379" y="f1380"/>
                </a:cxn>
                <a:cxn ang="f1252">
                  <a:pos x="f1381" y="f1382"/>
                </a:cxn>
                <a:cxn ang="f1252">
                  <a:pos x="f1383" y="f1384"/>
                </a:cxn>
                <a:cxn ang="f1252">
                  <a:pos x="f1385" y="f1386"/>
                </a:cxn>
                <a:cxn ang="f1252">
                  <a:pos x="f1387" y="f1388"/>
                </a:cxn>
                <a:cxn ang="f1252">
                  <a:pos x="f1389" y="f1390"/>
                </a:cxn>
                <a:cxn ang="f1252">
                  <a:pos x="f1391" y="f1392"/>
                </a:cxn>
                <a:cxn ang="f1252">
                  <a:pos x="f1393" y="f1394"/>
                </a:cxn>
                <a:cxn ang="f1252">
                  <a:pos x="f1395" y="f1396"/>
                </a:cxn>
                <a:cxn ang="f1252">
                  <a:pos x="f1397" y="f1398"/>
                </a:cxn>
                <a:cxn ang="f1252">
                  <a:pos x="f1399" y="f1400"/>
                </a:cxn>
                <a:cxn ang="f1252">
                  <a:pos x="f1401" y="f1402"/>
                </a:cxn>
                <a:cxn ang="f1252">
                  <a:pos x="f1403" y="f1404"/>
                </a:cxn>
                <a:cxn ang="f1252">
                  <a:pos x="f1405" y="f1406"/>
                </a:cxn>
                <a:cxn ang="f1252">
                  <a:pos x="f1407" y="f1408"/>
                </a:cxn>
                <a:cxn ang="f1252">
                  <a:pos x="f1409" y="f1410"/>
                </a:cxn>
                <a:cxn ang="f1252">
                  <a:pos x="f1411" y="f1412"/>
                </a:cxn>
                <a:cxn ang="f1252">
                  <a:pos x="f1413" y="f1414"/>
                </a:cxn>
                <a:cxn ang="f1252">
                  <a:pos x="f1415" y="f1416"/>
                </a:cxn>
                <a:cxn ang="f1252">
                  <a:pos x="f1417" y="f1418"/>
                </a:cxn>
                <a:cxn ang="f1252">
                  <a:pos x="f1419" y="f1420"/>
                </a:cxn>
                <a:cxn ang="f1252">
                  <a:pos x="f1421" y="f1422"/>
                </a:cxn>
                <a:cxn ang="f1252">
                  <a:pos x="f1423" y="f1424"/>
                </a:cxn>
                <a:cxn ang="f1252">
                  <a:pos x="f1425" y="f1426"/>
                </a:cxn>
                <a:cxn ang="f1252">
                  <a:pos x="f1427" y="f1428"/>
                </a:cxn>
                <a:cxn ang="f1252">
                  <a:pos x="f1429" y="f1430"/>
                </a:cxn>
                <a:cxn ang="f1252">
                  <a:pos x="f1431" y="f1432"/>
                </a:cxn>
                <a:cxn ang="f1252">
                  <a:pos x="f1431" y="f1433"/>
                </a:cxn>
                <a:cxn ang="f1252">
                  <a:pos x="f1434" y="f1435"/>
                </a:cxn>
                <a:cxn ang="f1252">
                  <a:pos x="f1436" y="f1437"/>
                </a:cxn>
                <a:cxn ang="f1252">
                  <a:pos x="f1438" y="f1439"/>
                </a:cxn>
                <a:cxn ang="f1252">
                  <a:pos x="f1440" y="f1441"/>
                </a:cxn>
                <a:cxn ang="f1252">
                  <a:pos x="f1442" y="f1443"/>
                </a:cxn>
                <a:cxn ang="f1252">
                  <a:pos x="f1444" y="f1445"/>
                </a:cxn>
                <a:cxn ang="f1252">
                  <a:pos x="f1446" y="f1439"/>
                </a:cxn>
                <a:cxn ang="f1252">
                  <a:pos x="f1447" y="f1448"/>
                </a:cxn>
                <a:cxn ang="f1252">
                  <a:pos x="f1449" y="f1450"/>
                </a:cxn>
                <a:cxn ang="f1252">
                  <a:pos x="f1451" y="f1452"/>
                </a:cxn>
                <a:cxn ang="f1252">
                  <a:pos x="f1453" y="f1454"/>
                </a:cxn>
                <a:cxn ang="f1252">
                  <a:pos x="f1455" y="f1456"/>
                </a:cxn>
                <a:cxn ang="f1252">
                  <a:pos x="f1457" y="f1458"/>
                </a:cxn>
                <a:cxn ang="f1252">
                  <a:pos x="f1459" y="f1460"/>
                </a:cxn>
                <a:cxn ang="f1252">
                  <a:pos x="f1461" y="f1462"/>
                </a:cxn>
                <a:cxn ang="f1252">
                  <a:pos x="f1463" y="f1464"/>
                </a:cxn>
                <a:cxn ang="f1252">
                  <a:pos x="f1465" y="f1466"/>
                </a:cxn>
                <a:cxn ang="f1252">
                  <a:pos x="f1467" y="f1468"/>
                </a:cxn>
                <a:cxn ang="f1252">
                  <a:pos x="f1469" y="f1470"/>
                </a:cxn>
                <a:cxn ang="f1252">
                  <a:pos x="f1471" y="f1472"/>
                </a:cxn>
                <a:cxn ang="f1252">
                  <a:pos x="f1473" y="f1474"/>
                </a:cxn>
                <a:cxn ang="f1252">
                  <a:pos x="f1475" y="f1476"/>
                </a:cxn>
                <a:cxn ang="f1252">
                  <a:pos x="f1477" y="f1472"/>
                </a:cxn>
                <a:cxn ang="f1252">
                  <a:pos x="f1478" y="f1479"/>
                </a:cxn>
                <a:cxn ang="f1252">
                  <a:pos x="f1480" y="f1481"/>
                </a:cxn>
                <a:cxn ang="f1252">
                  <a:pos x="f1482" y="f1483"/>
                </a:cxn>
                <a:cxn ang="f1252">
                  <a:pos x="f1484" y="f1485"/>
                </a:cxn>
                <a:cxn ang="f1252">
                  <a:pos x="f1486" y="f1487"/>
                </a:cxn>
                <a:cxn ang="f1252">
                  <a:pos x="f1488" y="f1464"/>
                </a:cxn>
                <a:cxn ang="f1252">
                  <a:pos x="f1489" y="f1490"/>
                </a:cxn>
                <a:cxn ang="f1252">
                  <a:pos x="f1491" y="f1492"/>
                </a:cxn>
              </a:cxnLst>
              <a:rect l="f1371" t="f1374" r="f1372" b="f1373"/>
              <a:pathLst>
                <a:path w="1065" h="1159">
                  <a:moveTo>
                    <a:pt x="f9" y="f10"/>
                  </a:moveTo>
                  <a:cubicBezTo>
                    <a:pt x="f9" y="f10"/>
                    <a:pt x="f9" y="f10"/>
                    <a:pt x="f9" y="f10"/>
                  </a:cubicBezTo>
                  <a:cubicBezTo>
                    <a:pt x="f11" y="f12"/>
                    <a:pt x="f13" y="f12"/>
                    <a:pt x="f13" y="f12"/>
                  </a:cubicBezTo>
                  <a:cubicBezTo>
                    <a:pt x="f14" y="f12"/>
                    <a:pt x="f14" y="f12"/>
                    <a:pt x="f14" y="f12"/>
                  </a:cubicBezTo>
                  <a:cubicBezTo>
                    <a:pt x="f14" y="f12"/>
                    <a:pt x="f15" y="f12"/>
                    <a:pt x="f15" y="f10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0" y="f21"/>
                    <a:pt x="f20" y="f22"/>
                    <a:pt x="f23" y="f22"/>
                  </a:cubicBezTo>
                  <a:cubicBezTo>
                    <a:pt x="f23" y="f24"/>
                    <a:pt x="f25" y="f26"/>
                    <a:pt x="f27" y="f28"/>
                  </a:cubicBezTo>
                  <a:cubicBezTo>
                    <a:pt x="f29" y="f30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42"/>
                    <a:pt x="f43" y="f44"/>
                    <a:pt x="f45" y="f46"/>
                  </a:cubicBezTo>
                  <a:cubicBezTo>
                    <a:pt x="f47" y="f46"/>
                    <a:pt x="f47" y="f48"/>
                    <a:pt x="f49" y="f48"/>
                  </a:cubicBezTo>
                  <a:cubicBezTo>
                    <a:pt x="f50" y="f48"/>
                    <a:pt x="f51" y="f52"/>
                    <a:pt x="f53" y="f52"/>
                  </a:cubicBezTo>
                  <a:cubicBezTo>
                    <a:pt x="f54" y="f55"/>
                    <a:pt x="f56" y="f57"/>
                    <a:pt x="f58" y="f59"/>
                  </a:cubicBezTo>
                  <a:cubicBezTo>
                    <a:pt x="f60" y="f59"/>
                    <a:pt x="f61" y="f62"/>
                    <a:pt x="f63" y="f64"/>
                  </a:cubicBezTo>
                  <a:cubicBezTo>
                    <a:pt x="f65" y="f66"/>
                    <a:pt x="f67" y="f68"/>
                    <a:pt x="f69" y="f70"/>
                  </a:cubicBezTo>
                  <a:cubicBezTo>
                    <a:pt x="f71" y="f72"/>
                    <a:pt x="f73" y="f74"/>
                    <a:pt x="f75" y="f76"/>
                  </a:cubicBezTo>
                  <a:cubicBezTo>
                    <a:pt x="f77" y="f76"/>
                    <a:pt x="f78" y="f79"/>
                    <a:pt x="f80" y="f79"/>
                  </a:cubicBezTo>
                  <a:cubicBezTo>
                    <a:pt x="f81" y="f82"/>
                    <a:pt x="f83" y="f84"/>
                    <a:pt x="f85" y="f86"/>
                  </a:cubicBezTo>
                  <a:cubicBezTo>
                    <a:pt x="f87" y="f86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cubicBezTo>
                    <a:pt x="f98" y="f99"/>
                    <a:pt x="f100" y="f99"/>
                    <a:pt x="f101" y="f102"/>
                  </a:cubicBezTo>
                  <a:cubicBezTo>
                    <a:pt x="f103" y="f104"/>
                    <a:pt x="f105" y="f104"/>
                    <a:pt x="f106" y="f107"/>
                  </a:cubicBezTo>
                  <a:cubicBezTo>
                    <a:pt x="f106" y="f107"/>
                    <a:pt x="f106" y="f107"/>
                    <a:pt x="f106" y="f107"/>
                  </a:cubicBezTo>
                  <a:cubicBezTo>
                    <a:pt x="f108" y="f109"/>
                    <a:pt x="f110" y="f111"/>
                    <a:pt x="f112" y="f113"/>
                  </a:cubicBezTo>
                  <a:cubicBezTo>
                    <a:pt x="f114" y="f115"/>
                    <a:pt x="f116" y="f115"/>
                    <a:pt x="f117" y="f118"/>
                  </a:cubicBezTo>
                  <a:cubicBezTo>
                    <a:pt x="f119" y="f120"/>
                    <a:pt x="f121" y="f113"/>
                    <a:pt x="f122" y="f123"/>
                  </a:cubicBezTo>
                  <a:cubicBezTo>
                    <a:pt x="f124" y="f125"/>
                    <a:pt x="f121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87" y="f62"/>
                    <a:pt x="f137" y="f138"/>
                  </a:cubicBezTo>
                  <a:cubicBezTo>
                    <a:pt x="f60" y="f139"/>
                    <a:pt x="f58" y="f140"/>
                    <a:pt x="f56" y="f141"/>
                  </a:cubicBezTo>
                  <a:cubicBezTo>
                    <a:pt x="f51" y="f142"/>
                    <a:pt x="f47" y="f143"/>
                    <a:pt x="f144" y="f145"/>
                  </a:cubicBezTo>
                  <a:cubicBezTo>
                    <a:pt x="f43" y="f146"/>
                    <a:pt x="f147" y="f148"/>
                    <a:pt x="f147" y="f149"/>
                  </a:cubicBezTo>
                  <a:cubicBezTo>
                    <a:pt x="f41" y="f150"/>
                    <a:pt x="f151" y="f152"/>
                    <a:pt x="f39" y="f153"/>
                  </a:cubicBezTo>
                  <a:cubicBezTo>
                    <a:pt x="f154" y="f155"/>
                    <a:pt x="f154" y="f156"/>
                    <a:pt x="f37" y="f157"/>
                  </a:cubicBezTo>
                  <a:cubicBezTo>
                    <a:pt x="f158" y="f159"/>
                    <a:pt x="f35" y="f160"/>
                    <a:pt x="f161" y="f162"/>
                  </a:cubicBezTo>
                  <a:cubicBezTo>
                    <a:pt x="f161" y="f163"/>
                    <a:pt x="f164" y="f165"/>
                    <a:pt x="f164" y="f166"/>
                  </a:cubicBezTo>
                  <a:cubicBezTo>
                    <a:pt x="f164" y="f167"/>
                    <a:pt x="f164" y="f168"/>
                    <a:pt x="f164" y="f169"/>
                  </a:cubicBezTo>
                  <a:cubicBezTo>
                    <a:pt x="f35" y="f170"/>
                    <a:pt x="f171" y="f172"/>
                    <a:pt x="f50" y="f173"/>
                  </a:cubicBezTo>
                  <a:cubicBezTo>
                    <a:pt x="f174" y="f175"/>
                    <a:pt x="f51" y="f176"/>
                    <a:pt x="f51" y="f177"/>
                  </a:cubicBezTo>
                  <a:cubicBezTo>
                    <a:pt x="f54" y="f178"/>
                    <a:pt x="f179" y="f180"/>
                    <a:pt x="f61" y="f181"/>
                  </a:cubicBezTo>
                  <a:cubicBezTo>
                    <a:pt x="f182" y="f183"/>
                    <a:pt x="f184" y="f185"/>
                    <a:pt x="f186" y="f187"/>
                  </a:cubicBezTo>
                  <a:cubicBezTo>
                    <a:pt x="f188" y="f189"/>
                    <a:pt x="f190" y="f191"/>
                    <a:pt x="f192" y="f193"/>
                  </a:cubicBezTo>
                  <a:cubicBezTo>
                    <a:pt x="f194" y="f195"/>
                    <a:pt x="f194" y="f196"/>
                    <a:pt x="f197" y="f198"/>
                  </a:cubicBezTo>
                  <a:cubicBezTo>
                    <a:pt x="f199" y="f200"/>
                    <a:pt x="f201" y="f202"/>
                    <a:pt x="f203" y="f204"/>
                  </a:cubicBezTo>
                  <a:cubicBezTo>
                    <a:pt x="f205" y="f204"/>
                    <a:pt x="f205" y="f204"/>
                    <a:pt x="f206" y="f204"/>
                  </a:cubicBezTo>
                  <a:cubicBezTo>
                    <a:pt x="f207" y="f208"/>
                    <a:pt x="f209" y="f208"/>
                    <a:pt x="f69" y="f200"/>
                  </a:cubicBezTo>
                  <a:cubicBezTo>
                    <a:pt x="f210" y="f198"/>
                    <a:pt x="f209" y="f211"/>
                    <a:pt x="f212" y="f213"/>
                  </a:cubicBezTo>
                  <a:cubicBezTo>
                    <a:pt x="f214" y="f189"/>
                    <a:pt x="f207" y="f215"/>
                    <a:pt x="f207" y="f187"/>
                  </a:cubicBezTo>
                  <a:cubicBezTo>
                    <a:pt x="f214" y="f216"/>
                    <a:pt x="f69" y="f217"/>
                    <a:pt x="f73" y="f218"/>
                  </a:cubicBezTo>
                  <a:cubicBezTo>
                    <a:pt x="f77" y="f219"/>
                    <a:pt x="f83" y="f220"/>
                    <a:pt x="f90" y="f221"/>
                  </a:cubicBezTo>
                  <a:cubicBezTo>
                    <a:pt x="f222" y="f223"/>
                    <a:pt x="f100" y="f224"/>
                    <a:pt x="f106" y="f225"/>
                  </a:cubicBezTo>
                  <a:cubicBezTo>
                    <a:pt x="f226" y="f227"/>
                    <a:pt x="f228" y="f229"/>
                    <a:pt x="f230" y="f231"/>
                  </a:cubicBezTo>
                  <a:cubicBezTo>
                    <a:pt x="f232" y="f233"/>
                    <a:pt x="f234" y="f235"/>
                    <a:pt x="f236" y="f237"/>
                  </a:cubicBezTo>
                  <a:cubicBezTo>
                    <a:pt x="f236" y="f237"/>
                    <a:pt x="f236" y="f237"/>
                    <a:pt x="f236" y="f237"/>
                  </a:cubicBezTo>
                  <a:cubicBezTo>
                    <a:pt x="f238" y="f239"/>
                    <a:pt x="f240" y="f241"/>
                    <a:pt x="f242" y="f243"/>
                  </a:cubicBezTo>
                  <a:cubicBezTo>
                    <a:pt x="f242" y="f243"/>
                    <a:pt x="f242" y="f243"/>
                    <a:pt x="f242" y="f243"/>
                  </a:cubicBezTo>
                  <a:cubicBezTo>
                    <a:pt x="f242" y="f243"/>
                    <a:pt x="f242" y="f243"/>
                    <a:pt x="f242" y="f243"/>
                  </a:cubicBezTo>
                  <a:cubicBezTo>
                    <a:pt x="f244" y="f245"/>
                    <a:pt x="f246" y="f247"/>
                    <a:pt x="f248" y="f140"/>
                  </a:cubicBezTo>
                  <a:cubicBezTo>
                    <a:pt x="f249" y="f19"/>
                    <a:pt x="f117" y="f250"/>
                    <a:pt x="f251" y="f46"/>
                  </a:cubicBezTo>
                  <a:cubicBezTo>
                    <a:pt x="f252" y="f59"/>
                    <a:pt x="f253" y="f254"/>
                    <a:pt x="f255" y="f57"/>
                  </a:cubicBezTo>
                  <a:cubicBezTo>
                    <a:pt x="f256" y="f46"/>
                    <a:pt x="f255" y="f257"/>
                    <a:pt x="f258" y="f34"/>
                  </a:cubicBezTo>
                  <a:cubicBezTo>
                    <a:pt x="f249" y="f259"/>
                    <a:pt x="f260" y="f162"/>
                    <a:pt x="f135" y="f227"/>
                  </a:cubicBezTo>
                  <a:cubicBezTo>
                    <a:pt x="f135" y="f227"/>
                    <a:pt x="f135" y="f227"/>
                    <a:pt x="f135" y="f227"/>
                  </a:cubicBezTo>
                  <a:cubicBezTo>
                    <a:pt x="f261" y="f262"/>
                    <a:pt x="f261" y="f263"/>
                    <a:pt x="f264" y="f263"/>
                  </a:cubicBezTo>
                  <a:cubicBezTo>
                    <a:pt x="f264" y="f265"/>
                    <a:pt x="f266" y="f267"/>
                    <a:pt x="f268" y="f225"/>
                  </a:cubicBezTo>
                  <a:cubicBezTo>
                    <a:pt x="f269" y="f270"/>
                    <a:pt x="f271" y="f272"/>
                    <a:pt x="f273" y="f274"/>
                  </a:cubicBezTo>
                  <a:cubicBezTo>
                    <a:pt x="f242" y="f274"/>
                    <a:pt x="f242" y="f275"/>
                    <a:pt x="f276" y="f277"/>
                  </a:cubicBezTo>
                  <a:cubicBezTo>
                    <a:pt x="f240" y="f278"/>
                    <a:pt x="f238" y="f279"/>
                    <a:pt x="f280" y="f281"/>
                  </a:cubicBezTo>
                  <a:cubicBezTo>
                    <a:pt x="f232" y="f177"/>
                    <a:pt x="f282" y="f283"/>
                    <a:pt x="f284" y="f285"/>
                  </a:cubicBezTo>
                  <a:cubicBezTo>
                    <a:pt x="f286" y="f287"/>
                    <a:pt x="f288" y="f289"/>
                    <a:pt x="f226" y="f290"/>
                  </a:cubicBezTo>
                  <a:cubicBezTo>
                    <a:pt x="f291" y="f292"/>
                    <a:pt x="f293" y="f198"/>
                    <a:pt x="f294" y="f204"/>
                  </a:cubicBezTo>
                  <a:cubicBezTo>
                    <a:pt x="f105" y="f295"/>
                    <a:pt x="f101" y="f296"/>
                    <a:pt x="f101" y="f297"/>
                  </a:cubicBezTo>
                  <a:cubicBezTo>
                    <a:pt x="f100" y="f298"/>
                    <a:pt x="f100" y="f299"/>
                    <a:pt x="f100" y="f300"/>
                  </a:cubicBezTo>
                  <a:cubicBezTo>
                    <a:pt x="f101" y="f301"/>
                    <a:pt x="f101" y="f302"/>
                    <a:pt x="f101" y="f303"/>
                  </a:cubicBezTo>
                  <a:cubicBezTo>
                    <a:pt x="f103" y="f304"/>
                    <a:pt x="f105" y="f305"/>
                    <a:pt x="f294" y="f306"/>
                  </a:cubicBezTo>
                  <a:cubicBezTo>
                    <a:pt x="f293" y="f307"/>
                    <a:pt x="f291" y="f308"/>
                    <a:pt x="f309" y="f310"/>
                  </a:cubicBezTo>
                  <a:cubicBezTo>
                    <a:pt x="f311" y="f312"/>
                    <a:pt x="f313" y="f314"/>
                    <a:pt x="f315" y="f316"/>
                  </a:cubicBezTo>
                  <a:cubicBezTo>
                    <a:pt x="f317" y="f318"/>
                    <a:pt x="f319" y="f320"/>
                    <a:pt x="f321" y="f322"/>
                  </a:cubicBezTo>
                  <a:cubicBezTo>
                    <a:pt x="f232" y="f323"/>
                    <a:pt x="f324" y="f325"/>
                    <a:pt x="f280" y="f326"/>
                  </a:cubicBezTo>
                  <a:cubicBezTo>
                    <a:pt x="f108" y="f327"/>
                    <a:pt x="f242" y="f328"/>
                    <a:pt x="f329" y="f330"/>
                  </a:cubicBezTo>
                  <a:cubicBezTo>
                    <a:pt x="f331" y="f332"/>
                    <a:pt x="f268" y="f333"/>
                    <a:pt x="f264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112" y="f349"/>
                    <a:pt x="f350" y="f351"/>
                  </a:cubicBezTo>
                  <a:cubicBezTo>
                    <a:pt x="f352" y="f353"/>
                    <a:pt x="f354" y="f355"/>
                    <a:pt x="f114" y="f356"/>
                  </a:cubicBezTo>
                  <a:cubicBezTo>
                    <a:pt x="f357" y="f358"/>
                    <a:pt x="f359" y="f360"/>
                    <a:pt x="f361" y="f362"/>
                  </a:cubicBezTo>
                  <a:cubicBezTo>
                    <a:pt x="f363" y="f364"/>
                    <a:pt x="f365" y="f366"/>
                    <a:pt x="f367" y="f368"/>
                  </a:cubicBezTo>
                  <a:cubicBezTo>
                    <a:pt x="f369" y="f370"/>
                    <a:pt x="f371" y="f372"/>
                    <a:pt x="f373" y="f374"/>
                  </a:cubicBezTo>
                  <a:cubicBezTo>
                    <a:pt x="f373" y="f374"/>
                    <a:pt x="f373" y="f374"/>
                    <a:pt x="f373" y="f374"/>
                  </a:cubicBezTo>
                  <a:cubicBezTo>
                    <a:pt x="f375" y="f376"/>
                    <a:pt x="f373" y="f377"/>
                    <a:pt x="f378" y="f379"/>
                  </a:cubicBezTo>
                  <a:cubicBezTo>
                    <a:pt x="f380" y="f381"/>
                    <a:pt x="f382" y="f364"/>
                    <a:pt x="f383" y="f384"/>
                  </a:cubicBezTo>
                  <a:cubicBezTo>
                    <a:pt x="f365" y="f385"/>
                    <a:pt x="f122" y="f325"/>
                    <a:pt x="f380" y="f305"/>
                  </a:cubicBezTo>
                  <a:cubicBezTo>
                    <a:pt x="f386" y="f387"/>
                    <a:pt x="f388" y="f389"/>
                    <a:pt x="f132" y="f390"/>
                  </a:cubicBezTo>
                  <a:cubicBezTo>
                    <a:pt x="f391" y="f392"/>
                    <a:pt x="f393" y="f150"/>
                    <a:pt x="f394" y="f395"/>
                  </a:cubicBezTo>
                  <a:cubicBezTo>
                    <a:pt x="f396" y="f152"/>
                    <a:pt x="f397" y="f155"/>
                    <a:pt x="f398" y="f399"/>
                  </a:cubicBezTo>
                  <a:cubicBezTo>
                    <a:pt x="f400" y="f401"/>
                    <a:pt x="f402" y="f403"/>
                    <a:pt x="f404" y="f165"/>
                  </a:cubicBezTo>
                  <a:cubicBezTo>
                    <a:pt x="f405" y="f406"/>
                    <a:pt x="f407" y="f408"/>
                    <a:pt x="f409" y="f410"/>
                  </a:cubicBezTo>
                  <a:cubicBezTo>
                    <a:pt x="f411" y="f223"/>
                    <a:pt x="f412" y="f219"/>
                    <a:pt x="f413" y="f177"/>
                  </a:cubicBezTo>
                  <a:cubicBezTo>
                    <a:pt x="f128" y="f414"/>
                    <a:pt x="f415" y="f208"/>
                    <a:pt x="f115" y="f416"/>
                  </a:cubicBezTo>
                  <a:cubicBezTo>
                    <a:pt x="f417" y="f305"/>
                    <a:pt x="f418" y="f419"/>
                    <a:pt x="f420" y="f314"/>
                  </a:cubicBezTo>
                  <a:cubicBezTo>
                    <a:pt x="f420" y="f314"/>
                    <a:pt x="f420" y="f314"/>
                    <a:pt x="f420" y="f314"/>
                  </a:cubicBezTo>
                  <a:cubicBezTo>
                    <a:pt x="f420" y="f314"/>
                    <a:pt x="f420" y="f314"/>
                    <a:pt x="f420" y="f314"/>
                  </a:cubicBezTo>
                  <a:cubicBezTo>
                    <a:pt x="f421" y="f422"/>
                    <a:pt x="f423" y="f424"/>
                    <a:pt x="f425" y="f426"/>
                  </a:cubicBezTo>
                  <a:cubicBezTo>
                    <a:pt x="f425" y="f426"/>
                    <a:pt x="f425" y="f333"/>
                    <a:pt x="f425" y="f333"/>
                  </a:cubicBezTo>
                  <a:cubicBezTo>
                    <a:pt x="f425" y="f427"/>
                    <a:pt x="f428" y="f429"/>
                    <a:pt x="f428" y="f430"/>
                  </a:cubicBezTo>
                  <a:cubicBezTo>
                    <a:pt x="f428" y="f430"/>
                    <a:pt x="f428" y="f430"/>
                    <a:pt x="f428" y="f430"/>
                  </a:cubicBezTo>
                  <a:cubicBezTo>
                    <a:pt x="f431" y="f340"/>
                    <a:pt x="f431" y="f432"/>
                    <a:pt x="f431" y="f433"/>
                  </a:cubicBezTo>
                  <a:cubicBezTo>
                    <a:pt x="f431" y="f434"/>
                    <a:pt x="f435" y="f436"/>
                    <a:pt x="f435" y="f437"/>
                  </a:cubicBezTo>
                  <a:cubicBezTo>
                    <a:pt x="f435" y="f438"/>
                    <a:pt x="f435" y="f439"/>
                    <a:pt x="f435" y="f348"/>
                  </a:cubicBezTo>
                  <a:cubicBezTo>
                    <a:pt x="f435" y="f440"/>
                    <a:pt x="f435" y="f441"/>
                    <a:pt x="f435" y="f442"/>
                  </a:cubicBezTo>
                  <a:cubicBezTo>
                    <a:pt x="f435" y="f442"/>
                    <a:pt x="f435" y="f442"/>
                    <a:pt x="f435" y="f442"/>
                  </a:cubicBezTo>
                  <a:cubicBezTo>
                    <a:pt x="f443" y="f444"/>
                    <a:pt x="f443" y="f445"/>
                    <a:pt x="f443" y="f356"/>
                  </a:cubicBezTo>
                  <a:cubicBezTo>
                    <a:pt x="f443" y="f356"/>
                    <a:pt x="f443" y="f356"/>
                    <a:pt x="f443" y="f356"/>
                  </a:cubicBezTo>
                  <a:cubicBezTo>
                    <a:pt x="f443" y="f446"/>
                    <a:pt x="f435" y="f447"/>
                    <a:pt x="f435" y="f364"/>
                  </a:cubicBezTo>
                  <a:cubicBezTo>
                    <a:pt x="f435" y="f364"/>
                    <a:pt x="f435" y="f364"/>
                    <a:pt x="f435" y="f448"/>
                  </a:cubicBezTo>
                  <a:cubicBezTo>
                    <a:pt x="f431" y="f449"/>
                    <a:pt x="f425" y="f450"/>
                    <a:pt x="f418" y="f451"/>
                  </a:cubicBezTo>
                  <a:cubicBezTo>
                    <a:pt x="f115" y="f452"/>
                    <a:pt x="f388" y="f453"/>
                    <a:pt x="f125" y="f454"/>
                  </a:cubicBezTo>
                  <a:cubicBezTo>
                    <a:pt x="f455" y="f456"/>
                    <a:pt x="f457" y="f458"/>
                    <a:pt x="f128" y="f458"/>
                  </a:cubicBezTo>
                  <a:cubicBezTo>
                    <a:pt x="f459" y="f460"/>
                    <a:pt x="f461" y="f462"/>
                    <a:pt x="f463" y="f464"/>
                  </a:cubicBezTo>
                  <a:cubicBezTo>
                    <a:pt x="f465" y="f466"/>
                    <a:pt x="f398" y="f467"/>
                    <a:pt x="f468" y="f469"/>
                  </a:cubicBezTo>
                  <a:cubicBezTo>
                    <a:pt x="f97" y="f470"/>
                    <a:pt x="f86" y="f471"/>
                    <a:pt x="f76" y="f472"/>
                  </a:cubicBezTo>
                  <a:cubicBezTo>
                    <a:pt x="f74" y="f473"/>
                    <a:pt x="f72" y="f474"/>
                    <a:pt x="f475" y="f476"/>
                  </a:cubicBezTo>
                  <a:cubicBezTo>
                    <a:pt x="f477" y="f478"/>
                    <a:pt x="f68" y="f479"/>
                    <a:pt x="f480" y="f481"/>
                  </a:cubicBezTo>
                  <a:cubicBezTo>
                    <a:pt x="f254" y="f482"/>
                    <a:pt x="f57" y="f483"/>
                    <a:pt x="f484" y="f485"/>
                  </a:cubicBezTo>
                  <a:cubicBezTo>
                    <a:pt x="f44" y="f486"/>
                    <a:pt x="f487" y="f488"/>
                    <a:pt x="f489" y="f490"/>
                  </a:cubicBezTo>
                  <a:cubicBezTo>
                    <a:pt x="f40" y="f490"/>
                    <a:pt x="f38" y="f491"/>
                    <a:pt x="f492" y="f491"/>
                  </a:cubicBezTo>
                  <a:cubicBezTo>
                    <a:pt x="f250" y="f493"/>
                    <a:pt x="f494" y="f493"/>
                    <a:pt x="f495" y="f496"/>
                  </a:cubicBezTo>
                  <a:cubicBezTo>
                    <a:pt x="f21" y="f497"/>
                    <a:pt x="f498" y="f499"/>
                    <a:pt x="f500" y="f501"/>
                  </a:cubicBezTo>
                  <a:cubicBezTo>
                    <a:pt x="f502" y="f503"/>
                    <a:pt x="f502" y="f504"/>
                    <a:pt x="f142" y="f496"/>
                  </a:cubicBezTo>
                  <a:cubicBezTo>
                    <a:pt x="f142" y="f496"/>
                    <a:pt x="f142" y="f496"/>
                    <a:pt x="f142" y="f496"/>
                  </a:cubicBezTo>
                  <a:cubicBezTo>
                    <a:pt x="f142" y="f493"/>
                    <a:pt x="f142" y="f493"/>
                    <a:pt x="f142" y="f491"/>
                  </a:cubicBezTo>
                  <a:cubicBezTo>
                    <a:pt x="f142" y="f491"/>
                    <a:pt x="f142" y="f490"/>
                    <a:pt x="f142" y="f490"/>
                  </a:cubicBezTo>
                  <a:cubicBezTo>
                    <a:pt x="f142" y="f488"/>
                    <a:pt x="f502" y="f488"/>
                    <a:pt x="f502" y="f486"/>
                  </a:cubicBezTo>
                  <a:cubicBezTo>
                    <a:pt x="f500" y="f505"/>
                    <a:pt x="f140" y="f483"/>
                    <a:pt x="f498" y="f506"/>
                  </a:cubicBezTo>
                  <a:cubicBezTo>
                    <a:pt x="f507" y="f506"/>
                    <a:pt x="f507" y="f506"/>
                    <a:pt x="f508" y="f509"/>
                  </a:cubicBezTo>
                  <a:cubicBezTo>
                    <a:pt x="f508" y="f509"/>
                    <a:pt x="f510" y="f509"/>
                    <a:pt x="f510" y="f509"/>
                  </a:cubicBezTo>
                  <a:cubicBezTo>
                    <a:pt x="f12" y="f482"/>
                    <a:pt x="f10" y="f482"/>
                    <a:pt x="f17" y="f511"/>
                  </a:cubicBezTo>
                  <a:cubicBezTo>
                    <a:pt x="f512" y="f511"/>
                    <a:pt x="f19" y="f513"/>
                    <a:pt x="f514" y="f481"/>
                  </a:cubicBezTo>
                  <a:cubicBezTo>
                    <a:pt x="f21" y="f515"/>
                    <a:pt x="f22" y="f479"/>
                    <a:pt x="f24" y="f516"/>
                  </a:cubicBezTo>
                  <a:cubicBezTo>
                    <a:pt x="f30" y="f474"/>
                    <a:pt x="f32" y="f471"/>
                    <a:pt x="f250" y="f517"/>
                  </a:cubicBezTo>
                  <a:cubicBezTo>
                    <a:pt x="f492" y="f467"/>
                    <a:pt x="f38" y="f466"/>
                    <a:pt x="f257" y="f518"/>
                  </a:cubicBezTo>
                  <a:cubicBezTo>
                    <a:pt x="f40" y="f519"/>
                    <a:pt x="f489" y="f520"/>
                    <a:pt x="f42" y="f521"/>
                  </a:cubicBezTo>
                  <a:cubicBezTo>
                    <a:pt x="f44" y="f522"/>
                    <a:pt x="f44" y="f452"/>
                    <a:pt x="f44" y="f523"/>
                  </a:cubicBezTo>
                  <a:cubicBezTo>
                    <a:pt x="f44" y="f524"/>
                    <a:pt x="f44" y="f525"/>
                    <a:pt x="f44" y="f526"/>
                  </a:cubicBezTo>
                  <a:cubicBezTo>
                    <a:pt x="f44" y="f376"/>
                    <a:pt x="f44" y="f527"/>
                    <a:pt x="f44" y="f528"/>
                  </a:cubicBezTo>
                  <a:cubicBezTo>
                    <a:pt x="f44" y="f379"/>
                    <a:pt x="f44" y="f379"/>
                    <a:pt x="f44" y="f379"/>
                  </a:cubicBezTo>
                  <a:cubicBezTo>
                    <a:pt x="f484" y="f529"/>
                    <a:pt x="f484" y="f384"/>
                    <a:pt x="f484" y="f530"/>
                  </a:cubicBezTo>
                  <a:cubicBezTo>
                    <a:pt x="f484" y="f531"/>
                    <a:pt x="f487" y="f532"/>
                    <a:pt x="f492" y="f533"/>
                  </a:cubicBezTo>
                  <a:cubicBezTo>
                    <a:pt x="f257" y="f534"/>
                    <a:pt x="f257" y="f534"/>
                    <a:pt x="f257" y="f534"/>
                  </a:cubicBezTo>
                  <a:cubicBezTo>
                    <a:pt x="f34" y="f535"/>
                    <a:pt x="f28" y="f536"/>
                    <a:pt x="f512" y="f537"/>
                  </a:cubicBezTo>
                  <a:cubicBezTo>
                    <a:pt x="f498" y="f538"/>
                    <a:pt x="f539" y="f263"/>
                    <a:pt x="f540" y="f239"/>
                  </a:cubicBezTo>
                  <a:cubicBezTo>
                    <a:pt x="f541" y="f241"/>
                    <a:pt x="f160" y="f243"/>
                    <a:pt x="f542" y="f241"/>
                  </a:cubicBezTo>
                  <a:cubicBezTo>
                    <a:pt x="f543" y="f239"/>
                    <a:pt x="f544" y="f237"/>
                    <a:pt x="f544" y="f235"/>
                  </a:cubicBezTo>
                  <a:cubicBezTo>
                    <a:pt x="f545" y="f389"/>
                    <a:pt x="f390" y="f218"/>
                    <a:pt x="f540" y="f546"/>
                  </a:cubicBezTo>
                  <a:cubicBezTo>
                    <a:pt x="f547" y="f298"/>
                    <a:pt x="f10" y="f334"/>
                    <a:pt x="f141" y="f529"/>
                  </a:cubicBezTo>
                  <a:cubicBezTo>
                    <a:pt x="f141" y="f529"/>
                    <a:pt x="f141" y="f529"/>
                    <a:pt x="f141" y="f529"/>
                  </a:cubicBezTo>
                  <a:cubicBezTo>
                    <a:pt x="f141" y="f366"/>
                    <a:pt x="f141" y="f366"/>
                    <a:pt x="f141" y="f381"/>
                  </a:cubicBezTo>
                  <a:cubicBezTo>
                    <a:pt x="f141" y="f548"/>
                    <a:pt x="f500" y="f528"/>
                    <a:pt x="f500" y="f549"/>
                  </a:cubicBezTo>
                  <a:cubicBezTo>
                    <a:pt x="f500" y="f377"/>
                    <a:pt x="f502" y="f550"/>
                    <a:pt x="f502" y="f372"/>
                  </a:cubicBezTo>
                  <a:cubicBezTo>
                    <a:pt x="f142" y="f551"/>
                    <a:pt x="f142" y="f450"/>
                    <a:pt x="f142" y="f526"/>
                  </a:cubicBezTo>
                  <a:cubicBezTo>
                    <a:pt x="f552" y="f553"/>
                    <a:pt x="f554" y="f523"/>
                    <a:pt x="f554" y="f555"/>
                  </a:cubicBezTo>
                  <a:cubicBezTo>
                    <a:pt x="f547" y="f556"/>
                    <a:pt x="f547" y="f557"/>
                    <a:pt x="f547" y="f558"/>
                  </a:cubicBezTo>
                  <a:cubicBezTo>
                    <a:pt x="f539" y="f559"/>
                    <a:pt x="f560" y="f561"/>
                    <a:pt x="f562" y="f563"/>
                  </a:cubicBezTo>
                  <a:cubicBezTo>
                    <a:pt x="f145" y="f564"/>
                    <a:pt x="f146" y="f565"/>
                    <a:pt x="f566" y="f460"/>
                  </a:cubicBezTo>
                  <a:cubicBezTo>
                    <a:pt x="f149" y="f520"/>
                    <a:pt x="f395" y="f567"/>
                    <a:pt x="f568" y="f518"/>
                  </a:cubicBezTo>
                  <a:cubicBezTo>
                    <a:pt x="f150" y="f466"/>
                    <a:pt x="f569" y="f570"/>
                    <a:pt x="f571" y="f467"/>
                  </a:cubicBezTo>
                  <a:cubicBezTo>
                    <a:pt x="f572" y="f573"/>
                    <a:pt x="f152" y="f517"/>
                    <a:pt x="f574" y="f575"/>
                  </a:cubicBezTo>
                  <a:cubicBezTo>
                    <a:pt x="f153" y="f576"/>
                    <a:pt x="f247" y="f577"/>
                    <a:pt x="f155" y="f472"/>
                  </a:cubicBezTo>
                  <a:cubicBezTo>
                    <a:pt x="f540" y="f481"/>
                    <a:pt x="f403" y="f483"/>
                    <a:pt x="f578" y="f488"/>
                  </a:cubicBezTo>
                  <a:cubicBezTo>
                    <a:pt x="f579" y="f491"/>
                    <a:pt x="f580" y="f496"/>
                    <a:pt x="f243" y="f497"/>
                  </a:cubicBezTo>
                  <a:cubicBezTo>
                    <a:pt x="f267" y="f581"/>
                    <a:pt x="f582" y="f583"/>
                    <a:pt x="f546" y="f584"/>
                  </a:cubicBezTo>
                  <a:cubicBezTo>
                    <a:pt x="f585" y="f586"/>
                    <a:pt x="f185" y="f587"/>
                    <a:pt x="f215" y="f588"/>
                  </a:cubicBezTo>
                  <a:cubicBezTo>
                    <a:pt x="f213" y="f589"/>
                    <a:pt x="f195" y="f590"/>
                    <a:pt x="f193" y="f591"/>
                  </a:cubicBezTo>
                  <a:cubicBezTo>
                    <a:pt x="f193" y="f591"/>
                    <a:pt x="f193" y="f591"/>
                    <a:pt x="f193" y="f591"/>
                  </a:cubicBezTo>
                  <a:cubicBezTo>
                    <a:pt x="f193" y="f591"/>
                    <a:pt x="f193" y="f591"/>
                    <a:pt x="f193" y="f591"/>
                  </a:cubicBezTo>
                  <a:cubicBezTo>
                    <a:pt x="f592" y="f593"/>
                    <a:pt x="f414" y="f594"/>
                    <a:pt x="f585" y="f595"/>
                  </a:cubicBezTo>
                  <a:cubicBezTo>
                    <a:pt x="f596" y="f496"/>
                    <a:pt x="f546" y="f490"/>
                    <a:pt x="f597" y="f505"/>
                  </a:cubicBezTo>
                  <a:cubicBezTo>
                    <a:pt x="f178" y="f506"/>
                    <a:pt x="f217" y="f511"/>
                    <a:pt x="f598" y="f479"/>
                  </a:cubicBezTo>
                  <a:cubicBezTo>
                    <a:pt x="f599" y="f469"/>
                    <a:pt x="f279" y="f567"/>
                    <a:pt x="f600" y="f454"/>
                  </a:cubicBezTo>
                  <a:cubicBezTo>
                    <a:pt x="f278" y="f601"/>
                    <a:pt x="f278" y="f602"/>
                    <a:pt x="f278" y="f453"/>
                  </a:cubicBezTo>
                  <a:cubicBezTo>
                    <a:pt x="f220" y="f453"/>
                    <a:pt x="f220" y="f603"/>
                    <a:pt x="f220" y="f604"/>
                  </a:cubicBezTo>
                  <a:cubicBezTo>
                    <a:pt x="f220" y="f559"/>
                    <a:pt x="f220" y="f605"/>
                    <a:pt x="f220" y="f452"/>
                  </a:cubicBezTo>
                  <a:cubicBezTo>
                    <a:pt x="f220" y="f606"/>
                    <a:pt x="f220" y="f606"/>
                    <a:pt x="f220" y="f558"/>
                  </a:cubicBezTo>
                  <a:cubicBezTo>
                    <a:pt x="f220" y="f557"/>
                    <a:pt x="f220" y="f556"/>
                    <a:pt x="f220" y="f555"/>
                  </a:cubicBezTo>
                  <a:cubicBezTo>
                    <a:pt x="f220" y="f555"/>
                    <a:pt x="f220" y="f607"/>
                    <a:pt x="f172" y="f607"/>
                  </a:cubicBezTo>
                  <a:cubicBezTo>
                    <a:pt x="f172" y="f608"/>
                    <a:pt x="f172" y="f609"/>
                    <a:pt x="f172" y="f374"/>
                  </a:cubicBezTo>
                  <a:cubicBezTo>
                    <a:pt x="f172" y="f551"/>
                    <a:pt x="f220" y="f610"/>
                    <a:pt x="f220" y="f611"/>
                  </a:cubicBezTo>
                  <a:cubicBezTo>
                    <a:pt x="f278" y="f612"/>
                    <a:pt x="f600" y="f531"/>
                    <a:pt x="f613" y="f427"/>
                  </a:cubicBezTo>
                  <a:cubicBezTo>
                    <a:pt x="f613" y="f323"/>
                    <a:pt x="f279" y="f614"/>
                    <a:pt x="f599" y="f615"/>
                  </a:cubicBezTo>
                  <a:cubicBezTo>
                    <a:pt x="f175" y="f2"/>
                    <a:pt x="f616" y="f193"/>
                    <a:pt x="f387" y="f213"/>
                  </a:cubicBezTo>
                  <a:cubicBezTo>
                    <a:pt x="f211" y="f617"/>
                    <a:pt x="f292" y="f618"/>
                    <a:pt x="f211" y="f619"/>
                  </a:cubicBezTo>
                  <a:cubicBezTo>
                    <a:pt x="f211" y="f620"/>
                    <a:pt x="f211" y="f314"/>
                    <a:pt x="f621" y="f622"/>
                  </a:cubicBezTo>
                  <a:cubicBezTo>
                    <a:pt x="f621" y="f623"/>
                    <a:pt x="f621" y="f623"/>
                    <a:pt x="f621" y="f623"/>
                  </a:cubicBezTo>
                  <a:cubicBezTo>
                    <a:pt x="f213" y="f346"/>
                    <a:pt x="f191" y="f624"/>
                    <a:pt x="f200" y="f625"/>
                  </a:cubicBezTo>
                  <a:cubicBezTo>
                    <a:pt x="f200" y="f625"/>
                    <a:pt x="f200" y="f625"/>
                    <a:pt x="f200" y="f625"/>
                  </a:cubicBezTo>
                  <a:cubicBezTo>
                    <a:pt x="f200" y="f625"/>
                    <a:pt x="f200" y="f625"/>
                    <a:pt x="f200" y="f625"/>
                  </a:cubicBezTo>
                  <a:cubicBezTo>
                    <a:pt x="f626" y="f604"/>
                    <a:pt x="f208" y="f601"/>
                    <a:pt x="f627" y="f628"/>
                  </a:cubicBezTo>
                  <a:cubicBezTo>
                    <a:pt x="f627" y="f628"/>
                    <a:pt x="f627" y="f628"/>
                    <a:pt x="f627" y="f628"/>
                  </a:cubicBezTo>
                  <a:cubicBezTo>
                    <a:pt x="f629" y="f460"/>
                    <a:pt x="f630" y="f631"/>
                    <a:pt x="f295" y="f462"/>
                  </a:cubicBezTo>
                  <a:cubicBezTo>
                    <a:pt x="f295" y="f632"/>
                    <a:pt x="f295" y="f632"/>
                    <a:pt x="f295" y="f632"/>
                  </a:cubicBezTo>
                  <a:cubicBezTo>
                    <a:pt x="f633" y="f464"/>
                    <a:pt x="f634" y="f635"/>
                    <a:pt x="f636" y="f570"/>
                  </a:cubicBezTo>
                  <a:cubicBezTo>
                    <a:pt x="f637" y="f478"/>
                    <a:pt x="f638" y="f639"/>
                    <a:pt x="f640" y="f641"/>
                  </a:cubicBezTo>
                  <a:cubicBezTo>
                    <a:pt x="f310" y="f584"/>
                    <a:pt x="f642" y="f587"/>
                    <a:pt x="f532" y="f643"/>
                  </a:cubicBezTo>
                  <a:cubicBezTo>
                    <a:pt x="f430" y="f644"/>
                    <a:pt x="f645" y="f646"/>
                    <a:pt x="f438" y="f647"/>
                  </a:cubicBezTo>
                  <a:cubicBezTo>
                    <a:pt x="f349" y="f648"/>
                    <a:pt x="f358" y="f649"/>
                    <a:pt x="f379" y="f650"/>
                  </a:cubicBezTo>
                  <a:cubicBezTo>
                    <a:pt x="f651" y="f652"/>
                    <a:pt x="f525" y="f653"/>
                    <a:pt x="f556" y="f654"/>
                  </a:cubicBezTo>
                  <a:cubicBezTo>
                    <a:pt x="f655" y="f656"/>
                    <a:pt x="f657" y="f6"/>
                    <a:pt x="f503" y="f658"/>
                  </a:cubicBezTo>
                  <a:cubicBezTo>
                    <a:pt x="f503" y="f658"/>
                    <a:pt x="f503" y="f658"/>
                    <a:pt x="f503" y="f658"/>
                  </a:cubicBezTo>
                  <a:cubicBezTo>
                    <a:pt x="f503" y="f658"/>
                    <a:pt x="f503" y="f658"/>
                    <a:pt x="f503" y="f658"/>
                  </a:cubicBezTo>
                  <a:cubicBezTo>
                    <a:pt x="f595" y="f658"/>
                    <a:pt x="f595" y="f658"/>
                    <a:pt x="f595" y="f658"/>
                  </a:cubicBezTo>
                  <a:cubicBezTo>
                    <a:pt x="f504" y="f658"/>
                    <a:pt x="f504" y="f658"/>
                    <a:pt x="f504" y="f658"/>
                  </a:cubicBezTo>
                  <a:cubicBezTo>
                    <a:pt x="f504" y="f658"/>
                    <a:pt x="f504" y="f658"/>
                    <a:pt x="f504" y="f658"/>
                  </a:cubicBezTo>
                  <a:cubicBezTo>
                    <a:pt x="f503" y="f658"/>
                    <a:pt x="f501" y="f654"/>
                    <a:pt x="f659" y="f653"/>
                  </a:cubicBezTo>
                  <a:cubicBezTo>
                    <a:pt x="f659" y="f653"/>
                    <a:pt x="f659" y="f653"/>
                    <a:pt x="f659" y="f653"/>
                  </a:cubicBezTo>
                  <a:cubicBezTo>
                    <a:pt x="f659" y="f653"/>
                    <a:pt x="f660" y="f653"/>
                    <a:pt x="f660" y="f661"/>
                  </a:cubicBezTo>
                  <a:cubicBezTo>
                    <a:pt x="f660" y="f661"/>
                    <a:pt x="f660" y="f661"/>
                    <a:pt x="f660" y="f661"/>
                  </a:cubicBezTo>
                  <a:cubicBezTo>
                    <a:pt x="f581" y="f661"/>
                    <a:pt x="f581" y="f652"/>
                    <a:pt x="f581" y="f652"/>
                  </a:cubicBezTo>
                  <a:cubicBezTo>
                    <a:pt x="f499" y="f662"/>
                    <a:pt x="f594" y="f663"/>
                    <a:pt x="f594" y="f664"/>
                  </a:cubicBezTo>
                  <a:cubicBezTo>
                    <a:pt x="f641" y="f647"/>
                    <a:pt x="f641" y="f665"/>
                    <a:pt x="f666" y="f667"/>
                  </a:cubicBezTo>
                  <a:cubicBezTo>
                    <a:pt x="f583" y="f668"/>
                    <a:pt x="f669" y="f666"/>
                    <a:pt x="f670" y="f493"/>
                  </a:cubicBezTo>
                  <a:cubicBezTo>
                    <a:pt x="f670" y="f505"/>
                    <a:pt x="f670" y="f482"/>
                    <a:pt x="f670" y="f516"/>
                  </a:cubicBezTo>
                  <a:cubicBezTo>
                    <a:pt x="f670" y="f472"/>
                    <a:pt x="f593" y="f470"/>
                    <a:pt x="f593" y="f671"/>
                  </a:cubicBezTo>
                  <a:cubicBezTo>
                    <a:pt x="f593" y="f672"/>
                    <a:pt x="f673" y="f674"/>
                    <a:pt x="f675" y="f527"/>
                  </a:cubicBezTo>
                  <a:cubicBezTo>
                    <a:pt x="f675" y="f449"/>
                    <a:pt x="f675" y="f611"/>
                    <a:pt x="f676" y="f379"/>
                  </a:cubicBezTo>
                  <a:cubicBezTo>
                    <a:pt x="f670" y="f677"/>
                    <a:pt x="f499" y="f678"/>
                    <a:pt x="f503" y="f679"/>
                  </a:cubicBezTo>
                  <a:cubicBezTo>
                    <a:pt x="f504" y="f348"/>
                    <a:pt x="f497" y="f439"/>
                    <a:pt x="f639" y="f680"/>
                  </a:cubicBezTo>
                  <a:cubicBezTo>
                    <a:pt x="f483" y="f681"/>
                    <a:pt x="f473" y="f682"/>
                    <a:pt x="f570" y="f424"/>
                  </a:cubicBezTo>
                  <a:cubicBezTo>
                    <a:pt x="f518" y="f683"/>
                    <a:pt x="f519" y="f642"/>
                    <a:pt x="f631" y="f320"/>
                  </a:cubicBezTo>
                  <a:cubicBezTo>
                    <a:pt x="f521" y="f316"/>
                    <a:pt x="f684" y="f314"/>
                    <a:pt x="f454" y="f312"/>
                  </a:cubicBezTo>
                  <a:cubicBezTo>
                    <a:pt x="f454" y="f312"/>
                    <a:pt x="f563" y="f312"/>
                    <a:pt x="f563" y="f685"/>
                  </a:cubicBezTo>
                  <a:cubicBezTo>
                    <a:pt x="f602" y="f310"/>
                    <a:pt x="f603" y="f614"/>
                    <a:pt x="f559" y="f419"/>
                  </a:cubicBezTo>
                  <a:cubicBezTo>
                    <a:pt x="f605" y="f686"/>
                    <a:pt x="f605" y="f686"/>
                    <a:pt x="f605" y="f686"/>
                  </a:cubicBezTo>
                  <a:cubicBezTo>
                    <a:pt x="f605" y="f686"/>
                    <a:pt x="f605" y="f686"/>
                    <a:pt x="f605" y="f686"/>
                  </a:cubicBezTo>
                  <a:cubicBezTo>
                    <a:pt x="f687" y="f688"/>
                    <a:pt x="f523" y="f305"/>
                    <a:pt x="f526" y="f304"/>
                  </a:cubicBezTo>
                  <a:cubicBezTo>
                    <a:pt x="f448" y="f297"/>
                    <a:pt x="f689" y="f633"/>
                    <a:pt x="f690" y="f191"/>
                  </a:cubicBezTo>
                  <a:cubicBezTo>
                    <a:pt x="f645" y="f213"/>
                    <a:pt x="f432" y="f189"/>
                    <a:pt x="f342" y="f215"/>
                  </a:cubicBezTo>
                  <a:cubicBezTo>
                    <a:pt x="f681" y="f691"/>
                    <a:pt x="f432" y="f596"/>
                    <a:pt x="f692" y="f283"/>
                  </a:cubicBezTo>
                  <a:cubicBezTo>
                    <a:pt x="f693" y="f546"/>
                    <a:pt x="f694" y="f596"/>
                    <a:pt x="f695" y="f696"/>
                  </a:cubicBezTo>
                  <a:cubicBezTo>
                    <a:pt x="f360" y="f187"/>
                    <a:pt x="f551" y="f621"/>
                    <a:pt x="f559" y="f697"/>
                  </a:cubicBezTo>
                  <a:cubicBezTo>
                    <a:pt x="f559" y="f697"/>
                    <a:pt x="f559" y="f697"/>
                    <a:pt x="f559" y="f697"/>
                  </a:cubicBezTo>
                  <a:cubicBezTo>
                    <a:pt x="f698" y="f627"/>
                    <a:pt x="f603" y="f627"/>
                    <a:pt x="f453" y="f699"/>
                  </a:cubicBezTo>
                  <a:cubicBezTo>
                    <a:pt x="f567" y="f700"/>
                    <a:pt x="f701" y="f619"/>
                    <a:pt x="f505" y="f702"/>
                  </a:cubicBezTo>
                  <a:cubicBezTo>
                    <a:pt x="f486" y="f312"/>
                    <a:pt x="f490" y="f534"/>
                    <a:pt x="f493" y="f320"/>
                  </a:cubicBezTo>
                  <a:cubicBezTo>
                    <a:pt x="f496" y="f322"/>
                    <a:pt x="f639" y="f642"/>
                    <a:pt x="f639" y="f703"/>
                  </a:cubicBezTo>
                  <a:cubicBezTo>
                    <a:pt x="f504" y="f325"/>
                    <a:pt x="f595" y="f424"/>
                    <a:pt x="f501" y="f704"/>
                  </a:cubicBezTo>
                  <a:cubicBezTo>
                    <a:pt x="f660" y="f705"/>
                    <a:pt x="f706" y="f332"/>
                    <a:pt x="f641" y="f334"/>
                  </a:cubicBezTo>
                  <a:cubicBezTo>
                    <a:pt x="f666" y="f334"/>
                    <a:pt x="f666" y="f334"/>
                    <a:pt x="f666" y="f334"/>
                  </a:cubicBezTo>
                  <a:cubicBezTo>
                    <a:pt x="f670" y="f532"/>
                    <a:pt x="f707" y="f327"/>
                    <a:pt x="f676" y="f683"/>
                  </a:cubicBezTo>
                  <a:cubicBezTo>
                    <a:pt x="f675" y="f322"/>
                    <a:pt x="f584" y="f316"/>
                    <a:pt x="f584" y="f312"/>
                  </a:cubicBezTo>
                  <a:cubicBezTo>
                    <a:pt x="f586" y="f620"/>
                    <a:pt x="f588" y="f615"/>
                    <a:pt x="f643" y="f297"/>
                  </a:cubicBezTo>
                  <a:cubicBezTo>
                    <a:pt x="f708" y="f709"/>
                    <a:pt x="f708" y="f637"/>
                    <a:pt x="f710" y="f711"/>
                  </a:cubicBezTo>
                  <a:cubicBezTo>
                    <a:pt x="f644" y="f712"/>
                    <a:pt x="f713" y="f208"/>
                    <a:pt x="f714" y="f193"/>
                  </a:cubicBezTo>
                  <a:cubicBezTo>
                    <a:pt x="f714" y="f715"/>
                    <a:pt x="f714" y="f211"/>
                    <a:pt x="f714" y="f621"/>
                  </a:cubicBezTo>
                  <a:cubicBezTo>
                    <a:pt x="f714" y="f189"/>
                    <a:pt x="f667" y="f716"/>
                    <a:pt x="f644" y="f717"/>
                  </a:cubicBezTo>
                  <a:cubicBezTo>
                    <a:pt x="f718" y="f183"/>
                    <a:pt x="f710" y="f585"/>
                    <a:pt x="f708" y="f696"/>
                  </a:cubicBezTo>
                  <a:cubicBezTo>
                    <a:pt x="f587" y="f719"/>
                    <a:pt x="f707" y="f176"/>
                    <a:pt x="f641" y="f582"/>
                  </a:cubicBezTo>
                  <a:cubicBezTo>
                    <a:pt x="f499" y="f281"/>
                    <a:pt x="f581" y="f720"/>
                    <a:pt x="f659" y="f613"/>
                  </a:cubicBezTo>
                  <a:cubicBezTo>
                    <a:pt x="f497" y="f275"/>
                    <a:pt x="f490" y="f389"/>
                    <a:pt x="f721" y="f267"/>
                  </a:cubicBezTo>
                  <a:cubicBezTo>
                    <a:pt x="f506" y="f263"/>
                    <a:pt x="f482" y="f227"/>
                    <a:pt x="f513" y="f170"/>
                  </a:cubicBezTo>
                  <a:cubicBezTo>
                    <a:pt x="f516" y="f410"/>
                    <a:pt x="f476" y="f722"/>
                    <a:pt x="f657" y="f231"/>
                  </a:cubicBezTo>
                  <a:cubicBezTo>
                    <a:pt x="f469" y="f235"/>
                    <a:pt x="f570" y="f237"/>
                    <a:pt x="f464" y="f239"/>
                  </a:cubicBezTo>
                  <a:cubicBezTo>
                    <a:pt x="f684" y="f169"/>
                    <a:pt x="f723" y="f724"/>
                    <a:pt x="f553" y="f725"/>
                  </a:cubicBezTo>
                  <a:cubicBezTo>
                    <a:pt x="f447" y="f726"/>
                    <a:pt x="f348" y="f541"/>
                    <a:pt x="f727" y="f728"/>
                  </a:cubicBezTo>
                  <a:cubicBezTo>
                    <a:pt x="f326" y="f159"/>
                    <a:pt x="f729" y="f541"/>
                    <a:pt x="f730" y="f731"/>
                  </a:cubicBezTo>
                  <a:cubicBezTo>
                    <a:pt x="f535" y="f732"/>
                    <a:pt x="f298" y="f156"/>
                    <a:pt x="f618" y="f572"/>
                  </a:cubicBezTo>
                  <a:cubicBezTo>
                    <a:pt x="f712" y="f148"/>
                    <a:pt x="f627" y="f547"/>
                    <a:pt x="f712" y="f507"/>
                  </a:cubicBezTo>
                  <a:cubicBezTo>
                    <a:pt x="f711" y="f32"/>
                    <a:pt x="f733" y="f34"/>
                    <a:pt x="f533" y="f494"/>
                  </a:cubicBezTo>
                  <a:cubicBezTo>
                    <a:pt x="f340" y="f24"/>
                    <a:pt x="f677" y="f139"/>
                    <a:pt x="f558" y="f150"/>
                  </a:cubicBezTo>
                  <a:cubicBezTo>
                    <a:pt x="f558" y="f150"/>
                    <a:pt x="f558" y="f150"/>
                    <a:pt x="f558" y="f150"/>
                  </a:cubicBezTo>
                  <a:cubicBezTo>
                    <a:pt x="f698" y="f571"/>
                    <a:pt x="f602" y="f734"/>
                    <a:pt x="f458" y="f153"/>
                  </a:cubicBezTo>
                  <a:cubicBezTo>
                    <a:pt x="f564" y="f247"/>
                    <a:pt x="f628" y="f247"/>
                    <a:pt x="f565" y="f735"/>
                  </a:cubicBezTo>
                  <a:cubicBezTo>
                    <a:pt x="f460" y="f155"/>
                    <a:pt x="f736" y="f737"/>
                    <a:pt x="f520" y="f156"/>
                  </a:cubicBezTo>
                  <a:cubicBezTo>
                    <a:pt x="f462" y="f738"/>
                    <a:pt x="f519" y="f392"/>
                    <a:pt x="f739" y="f157"/>
                  </a:cubicBezTo>
                  <a:cubicBezTo>
                    <a:pt x="f740" y="f741"/>
                    <a:pt x="f742" y="f399"/>
                    <a:pt x="f466" y="f732"/>
                  </a:cubicBezTo>
                  <a:cubicBezTo>
                    <a:pt x="f467" y="f731"/>
                    <a:pt x="f743" y="f728"/>
                    <a:pt x="f470" y="f401"/>
                  </a:cubicBezTo>
                  <a:cubicBezTo>
                    <a:pt x="f576" y="f744"/>
                    <a:pt x="f577" y="f745"/>
                    <a:pt x="f657" y="f160"/>
                  </a:cubicBezTo>
                  <a:cubicBezTo>
                    <a:pt x="f474" y="f390"/>
                    <a:pt x="f478" y="f542"/>
                    <a:pt x="f515" y="f543"/>
                  </a:cubicBezTo>
                  <a:cubicBezTo>
                    <a:pt x="f481" y="f162"/>
                    <a:pt x="f513" y="f544"/>
                    <a:pt x="f511" y="f726"/>
                  </a:cubicBezTo>
                  <a:cubicBezTo>
                    <a:pt x="f483" y="f245"/>
                    <a:pt x="f486" y="f746"/>
                    <a:pt x="f493" y="f166"/>
                  </a:cubicBezTo>
                  <a:cubicBezTo>
                    <a:pt x="f493" y="f166"/>
                    <a:pt x="f493" y="f166"/>
                    <a:pt x="f493" y="f166"/>
                  </a:cubicBezTo>
                  <a:cubicBezTo>
                    <a:pt x="f497" y="f578"/>
                    <a:pt x="f503" y="f725"/>
                    <a:pt x="f660" y="f579"/>
                  </a:cubicBezTo>
                  <a:cubicBezTo>
                    <a:pt x="f499" y="f406"/>
                    <a:pt x="f666" y="f168"/>
                    <a:pt x="f669" y="f747"/>
                  </a:cubicBezTo>
                  <a:cubicBezTo>
                    <a:pt x="f675" y="f243"/>
                    <a:pt x="f587" y="f748"/>
                    <a:pt x="f749" y="f231"/>
                  </a:cubicBezTo>
                  <a:cubicBezTo>
                    <a:pt x="f750" y="f751"/>
                    <a:pt x="f708" y="f229"/>
                    <a:pt x="f710" y="f227"/>
                  </a:cubicBezTo>
                  <a:cubicBezTo>
                    <a:pt x="f752" y="f270"/>
                    <a:pt x="f713" y="f172"/>
                    <a:pt x="f665" y="f281"/>
                  </a:cubicBezTo>
                  <a:cubicBezTo>
                    <a:pt x="f665" y="f281"/>
                    <a:pt x="f665" y="f281"/>
                    <a:pt x="f665" y="f281"/>
                  </a:cubicBezTo>
                  <a:cubicBezTo>
                    <a:pt x="f665" y="f281"/>
                    <a:pt x="f665" y="f281"/>
                    <a:pt x="f665" y="f281"/>
                  </a:cubicBezTo>
                  <a:cubicBezTo>
                    <a:pt x="f753" y="f281"/>
                    <a:pt x="f754" y="f720"/>
                    <a:pt x="f647" y="f279"/>
                  </a:cubicBezTo>
                  <a:cubicBezTo>
                    <a:pt x="f647" y="f613"/>
                    <a:pt x="f755" y="f613"/>
                    <a:pt x="f755" y="f613"/>
                  </a:cubicBezTo>
                  <a:cubicBezTo>
                    <a:pt x="f755" y="f613"/>
                    <a:pt x="f755" y="f600"/>
                    <a:pt x="f756" y="f278"/>
                  </a:cubicBezTo>
                  <a:cubicBezTo>
                    <a:pt x="f756" y="f172"/>
                    <a:pt x="f756" y="f275"/>
                    <a:pt x="f756" y="f757"/>
                  </a:cubicBezTo>
                  <a:cubicBezTo>
                    <a:pt x="f758" y="f389"/>
                    <a:pt x="f758" y="f759"/>
                    <a:pt x="f760" y="f263"/>
                  </a:cubicBezTo>
                  <a:cubicBezTo>
                    <a:pt x="f760" y="f761"/>
                    <a:pt x="f664" y="f751"/>
                    <a:pt x="f664" y="f233"/>
                  </a:cubicBezTo>
                  <a:cubicBezTo>
                    <a:pt x="f762" y="f763"/>
                    <a:pt x="f764" y="f579"/>
                    <a:pt x="f649" y="f765"/>
                  </a:cubicBezTo>
                  <a:cubicBezTo>
                    <a:pt x="f766" y="f543"/>
                    <a:pt x="f662" y="f160"/>
                    <a:pt x="f650" y="f728"/>
                  </a:cubicBezTo>
                  <a:cubicBezTo>
                    <a:pt x="f661" y="f152"/>
                    <a:pt x="f6" y="f552"/>
                    <a:pt x="f6" y="f22"/>
                  </a:cubicBezTo>
                  <a:cubicBezTo>
                    <a:pt x="f6" y="f26"/>
                    <a:pt x="f6" y="f28"/>
                    <a:pt x="f6" y="f30"/>
                  </a:cubicBezTo>
                  <a:cubicBezTo>
                    <a:pt x="f656" y="f34"/>
                    <a:pt x="f656" y="f492"/>
                    <a:pt x="f656" y="f40"/>
                  </a:cubicBezTo>
                  <a:cubicBezTo>
                    <a:pt x="f661" y="f767"/>
                    <a:pt x="f752" y="f93"/>
                    <a:pt x="f669" y="f768"/>
                  </a:cubicBezTo>
                  <a:cubicBezTo>
                    <a:pt x="f769" y="f770"/>
                    <a:pt x="f594" y="f396"/>
                    <a:pt x="f706" y="f771"/>
                  </a:cubicBezTo>
                  <a:cubicBezTo>
                    <a:pt x="f490" y="f398"/>
                    <a:pt x="f481" y="f402"/>
                    <a:pt x="f576" y="f772"/>
                  </a:cubicBezTo>
                  <a:cubicBezTo>
                    <a:pt x="f773" y="f405"/>
                    <a:pt x="f739" y="f774"/>
                    <a:pt x="f655" y="f775"/>
                  </a:cubicBezTo>
                  <a:cubicBezTo>
                    <a:pt x="f601" y="f409"/>
                    <a:pt x="f452" y="f776"/>
                    <a:pt x="f608" y="f777"/>
                  </a:cubicBezTo>
                  <a:cubicBezTo>
                    <a:pt x="f608" y="f777"/>
                    <a:pt x="f608" y="f777"/>
                    <a:pt x="f608" y="f777"/>
                  </a:cubicBezTo>
                  <a:cubicBezTo>
                    <a:pt x="f608" y="f777"/>
                    <a:pt x="f608" y="f777"/>
                    <a:pt x="f608" y="f777"/>
                  </a:cubicBezTo>
                  <a:cubicBezTo>
                    <a:pt x="f524" y="f778"/>
                    <a:pt x="f609" y="f778"/>
                    <a:pt x="f553" y="f778"/>
                  </a:cubicBezTo>
                  <a:cubicBezTo>
                    <a:pt x="f362" y="f779"/>
                    <a:pt x="f348" y="f459"/>
                    <a:pt x="f336" y="f779"/>
                  </a:cubicBezTo>
                  <a:cubicBezTo>
                    <a:pt x="f642" y="f780"/>
                    <a:pt x="f781" y="f782"/>
                    <a:pt x="f299" y="f783"/>
                  </a:cubicBezTo>
                  <a:cubicBezTo>
                    <a:pt x="f711" y="f132"/>
                    <a:pt x="f204" y="f777"/>
                    <a:pt x="f196" y="f412"/>
                  </a:cubicBezTo>
                  <a:cubicBezTo>
                    <a:pt x="f715" y="f782"/>
                    <a:pt x="f198" y="f784"/>
                    <a:pt x="f626" y="f785"/>
                  </a:cubicBezTo>
                  <a:cubicBezTo>
                    <a:pt x="f700" y="f120"/>
                    <a:pt x="f733" y="f120"/>
                    <a:pt x="f786" y="f120"/>
                  </a:cubicBezTo>
                  <a:cubicBezTo>
                    <a:pt x="f727" y="f120"/>
                    <a:pt x="f787" y="f113"/>
                    <a:pt x="f788" y="f113"/>
                  </a:cubicBezTo>
                  <a:cubicBezTo>
                    <a:pt x="f527" y="f113"/>
                    <a:pt x="f551" y="f113"/>
                    <a:pt x="f553" y="f113"/>
                  </a:cubicBezTo>
                  <a:cubicBezTo>
                    <a:pt x="f553" y="f113"/>
                    <a:pt x="f553" y="f113"/>
                    <a:pt x="f553" y="f113"/>
                  </a:cubicBezTo>
                  <a:cubicBezTo>
                    <a:pt x="f524" y="f789"/>
                    <a:pt x="f451" y="f789"/>
                    <a:pt x="f555" y="f789"/>
                  </a:cubicBezTo>
                  <a:cubicBezTo>
                    <a:pt x="f674" y="f789"/>
                    <a:pt x="f674" y="f789"/>
                    <a:pt x="f556" y="f789"/>
                  </a:cubicBezTo>
                  <a:cubicBezTo>
                    <a:pt x="f557" y="f789"/>
                    <a:pt x="f558" y="f123"/>
                    <a:pt x="f452" y="f123"/>
                  </a:cubicBezTo>
                  <a:cubicBezTo>
                    <a:pt x="f723" y="f123"/>
                    <a:pt x="f723" y="f123"/>
                    <a:pt x="f605" y="f123"/>
                  </a:cubicBezTo>
                  <a:cubicBezTo>
                    <a:pt x="f698" y="f123"/>
                    <a:pt x="f603" y="f790"/>
                    <a:pt x="f561" y="f790"/>
                  </a:cubicBezTo>
                  <a:cubicBezTo>
                    <a:pt x="f561" y="f790"/>
                    <a:pt x="f791" y="f790"/>
                    <a:pt x="f602" y="f125"/>
                  </a:cubicBezTo>
                  <a:cubicBezTo>
                    <a:pt x="f601" y="f125"/>
                    <a:pt x="f456" y="f455"/>
                    <a:pt x="f564" y="f455"/>
                  </a:cubicBezTo>
                  <a:cubicBezTo>
                    <a:pt x="f462" y="f792"/>
                    <a:pt x="f466" y="f793"/>
                    <a:pt x="f470" y="f130"/>
                  </a:cubicBezTo>
                  <a:cubicBezTo>
                    <a:pt x="f516" y="f111"/>
                    <a:pt x="f721" y="f461"/>
                    <a:pt x="f504" y="f776"/>
                  </a:cubicBezTo>
                  <a:cubicBezTo>
                    <a:pt x="f501" y="f134"/>
                    <a:pt x="f581" y="f794"/>
                    <a:pt x="f641" y="f795"/>
                  </a:cubicBezTo>
                  <a:cubicBezTo>
                    <a:pt x="f707" y="f796"/>
                    <a:pt x="f673" y="f797"/>
                    <a:pt x="f750" y="f109"/>
                  </a:cubicBezTo>
                  <a:cubicBezTo>
                    <a:pt x="f710" y="f404"/>
                    <a:pt x="f644" y="f798"/>
                    <a:pt x="f799" y="f400"/>
                  </a:cubicBezTo>
                  <a:cubicBezTo>
                    <a:pt x="f800" y="f801"/>
                    <a:pt x="f665" y="f394"/>
                    <a:pt x="f802" y="f803"/>
                  </a:cubicBezTo>
                  <a:cubicBezTo>
                    <a:pt x="f764" y="f102"/>
                    <a:pt x="f804" y="f805"/>
                    <a:pt x="f804" y="f806"/>
                  </a:cubicBezTo>
                  <a:cubicBezTo>
                    <a:pt x="f804" y="f807"/>
                    <a:pt x="f804" y="f798"/>
                    <a:pt x="f650" y="f808"/>
                  </a:cubicBezTo>
                  <a:cubicBezTo>
                    <a:pt x="f662" y="f797"/>
                    <a:pt x="f766" y="f775"/>
                    <a:pt x="f766" y="f391"/>
                  </a:cubicBezTo>
                  <a:cubicBezTo>
                    <a:pt x="f766" y="f776"/>
                    <a:pt x="f662" y="f777"/>
                    <a:pt x="f662" y="f809"/>
                  </a:cubicBezTo>
                  <a:cubicBezTo>
                    <a:pt x="f662" y="f783"/>
                    <a:pt x="f662" y="f412"/>
                    <a:pt x="f662" y="f111"/>
                  </a:cubicBezTo>
                  <a:cubicBezTo>
                    <a:pt x="f662" y="f780"/>
                    <a:pt x="f662" y="f779"/>
                    <a:pt x="f662" y="f413"/>
                  </a:cubicBezTo>
                  <a:cubicBezTo>
                    <a:pt x="f766" y="f793"/>
                    <a:pt x="f766" y="f126"/>
                    <a:pt x="f649" y="f113"/>
                  </a:cubicBezTo>
                  <a:cubicBezTo>
                    <a:pt x="f649" y="f118"/>
                    <a:pt x="f649" y="f415"/>
                    <a:pt x="f764" y="f810"/>
                  </a:cubicBezTo>
                  <a:cubicBezTo>
                    <a:pt x="f648" y="f811"/>
                    <a:pt x="f647" y="f380"/>
                    <a:pt x="f799" y="f812"/>
                  </a:cubicBezTo>
                  <a:cubicBezTo>
                    <a:pt x="f752" y="f365"/>
                    <a:pt x="f813" y="f814"/>
                    <a:pt x="f644" y="f129"/>
                  </a:cubicBezTo>
                  <a:cubicBezTo>
                    <a:pt x="f708" y="f359"/>
                    <a:pt x="f590" y="f815"/>
                    <a:pt x="f591" y="f816"/>
                  </a:cubicBezTo>
                  <a:cubicBezTo>
                    <a:pt x="f707" y="f133"/>
                    <a:pt x="f583" y="f817"/>
                    <a:pt x="f499" y="f818"/>
                  </a:cubicBezTo>
                  <a:cubicBezTo>
                    <a:pt x="f485" y="f819"/>
                    <a:pt x="f471" y="f820"/>
                    <a:pt x="f519" y="f821"/>
                  </a:cubicBezTo>
                  <a:cubicBezTo>
                    <a:pt x="f462" y="f822"/>
                    <a:pt x="f631" y="f822"/>
                    <a:pt x="f460" y="f823"/>
                  </a:cubicBezTo>
                  <a:cubicBezTo>
                    <a:pt x="f522" y="f824"/>
                    <a:pt x="f606" y="f825"/>
                    <a:pt x="f524" y="f826"/>
                  </a:cubicBezTo>
                  <a:cubicBezTo>
                    <a:pt x="f827" y="f826"/>
                    <a:pt x="f372" y="f826"/>
                    <a:pt x="f527" y="f826"/>
                  </a:cubicBezTo>
                  <a:cubicBezTo>
                    <a:pt x="f370" y="f826"/>
                    <a:pt x="f528" y="f826"/>
                    <a:pt x="f548" y="f825"/>
                  </a:cubicBezTo>
                  <a:cubicBezTo>
                    <a:pt x="f366" y="f825"/>
                    <a:pt x="f364" y="f825"/>
                    <a:pt x="f447" y="f828"/>
                  </a:cubicBezTo>
                  <a:cubicBezTo>
                    <a:pt x="f384" y="f828"/>
                    <a:pt x="f360" y="f828"/>
                    <a:pt x="f360" y="f828"/>
                  </a:cubicBezTo>
                  <a:cubicBezTo>
                    <a:pt x="f358" y="f828"/>
                    <a:pt x="f829" y="f824"/>
                    <a:pt x="f355" y="f824"/>
                  </a:cubicBezTo>
                  <a:cubicBezTo>
                    <a:pt x="f355" y="f824"/>
                    <a:pt x="f353" y="f823"/>
                    <a:pt x="f445" y="f823"/>
                  </a:cubicBezTo>
                  <a:cubicBezTo>
                    <a:pt x="f612" y="f823"/>
                    <a:pt x="f830" y="f822"/>
                    <a:pt x="f678" y="f822"/>
                  </a:cubicBezTo>
                  <a:cubicBezTo>
                    <a:pt x="f442" y="f822"/>
                    <a:pt x="f442" y="f822"/>
                    <a:pt x="f349" y="f822"/>
                  </a:cubicBezTo>
                  <a:cubicBezTo>
                    <a:pt x="f349" y="f822"/>
                    <a:pt x="f349" y="f822"/>
                    <a:pt x="f349" y="f822"/>
                  </a:cubicBezTo>
                  <a:cubicBezTo>
                    <a:pt x="f349" y="f822"/>
                    <a:pt x="f349" y="f822"/>
                    <a:pt x="f349" y="f822"/>
                  </a:cubicBezTo>
                  <a:cubicBezTo>
                    <a:pt x="f439" y="f820"/>
                    <a:pt x="f831" y="f832"/>
                    <a:pt x="f429" y="f832"/>
                  </a:cubicBezTo>
                  <a:cubicBezTo>
                    <a:pt x="f833" y="f834"/>
                    <a:pt x="f835" y="f133"/>
                    <a:pt x="f697" y="f836"/>
                  </a:cubicBezTo>
                  <a:cubicBezTo>
                    <a:pt x="f198" y="f815"/>
                    <a:pt x="f290" y="f815"/>
                    <a:pt x="f537" y="f354"/>
                  </a:cubicBezTo>
                  <a:cubicBezTo>
                    <a:pt x="f292" y="f246"/>
                    <a:pt x="f633" y="f837"/>
                    <a:pt x="f298" y="f838"/>
                  </a:cubicBezTo>
                  <a:cubicBezTo>
                    <a:pt x="f310" y="f828"/>
                    <a:pt x="f532" y="f839"/>
                    <a:pt x="f436" y="f110"/>
                  </a:cubicBezTo>
                  <a:cubicBezTo>
                    <a:pt x="f436" y="f110"/>
                    <a:pt x="f436" y="f110"/>
                    <a:pt x="f436" y="f110"/>
                  </a:cubicBezTo>
                  <a:cubicBezTo>
                    <a:pt x="f787" y="f840"/>
                    <a:pt x="f349" y="f841"/>
                    <a:pt x="f353" y="f842"/>
                  </a:cubicBezTo>
                  <a:cubicBezTo>
                    <a:pt x="f360" y="f135"/>
                    <a:pt x="f366" y="f264"/>
                    <a:pt x="f370" y="f268"/>
                  </a:cubicBezTo>
                  <a:cubicBezTo>
                    <a:pt x="f610" y="f331"/>
                    <a:pt x="f376" y="f269"/>
                    <a:pt x="f827" y="f269"/>
                  </a:cubicBezTo>
                  <a:cubicBezTo>
                    <a:pt x="f791" y="f276"/>
                    <a:pt x="f742" y="f843"/>
                    <a:pt x="f511" y="f271"/>
                  </a:cubicBezTo>
                  <a:cubicBezTo>
                    <a:pt x="f483" y="f271"/>
                    <a:pt x="f488" y="f329"/>
                    <a:pt x="f639" y="f269"/>
                  </a:cubicBezTo>
                  <a:cubicBezTo>
                    <a:pt x="f639" y="f271"/>
                    <a:pt x="f639" y="f271"/>
                    <a:pt x="f639" y="f271"/>
                  </a:cubicBezTo>
                  <a:cubicBezTo>
                    <a:pt x="f639" y="f273"/>
                    <a:pt x="f497" y="f242"/>
                    <a:pt x="f497" y="f276"/>
                  </a:cubicBezTo>
                  <a:cubicBezTo>
                    <a:pt x="f497" y="f240"/>
                    <a:pt x="f497" y="f238"/>
                    <a:pt x="f497" y="f280"/>
                  </a:cubicBezTo>
                  <a:cubicBezTo>
                    <a:pt x="f497" y="f844"/>
                    <a:pt x="f497" y="f324"/>
                    <a:pt x="f497" y="f234"/>
                  </a:cubicBezTo>
                  <a:cubicBezTo>
                    <a:pt x="f639" y="f845"/>
                    <a:pt x="f496" y="f846"/>
                    <a:pt x="f496" y="f321"/>
                  </a:cubicBezTo>
                  <a:cubicBezTo>
                    <a:pt x="f493" y="f317"/>
                    <a:pt x="f491" y="f847"/>
                    <a:pt x="f490" y="f313"/>
                  </a:cubicBezTo>
                  <a:cubicBezTo>
                    <a:pt x="f721" y="f293"/>
                    <a:pt x="f511" y="f94"/>
                    <a:pt x="f701" y="f83"/>
                  </a:cubicBezTo>
                  <a:cubicBezTo>
                    <a:pt x="f472" y="f75"/>
                    <a:pt x="f576" y="f848"/>
                    <a:pt x="f573" y="f69"/>
                  </a:cubicBezTo>
                  <a:cubicBezTo>
                    <a:pt x="f742" y="f205"/>
                    <a:pt x="f520" y="f67"/>
                    <a:pt x="f564" y="f849"/>
                  </a:cubicBezTo>
                  <a:cubicBezTo>
                    <a:pt x="f601" y="f850"/>
                    <a:pt x="f603" y="f851"/>
                    <a:pt x="f723" y="f852"/>
                  </a:cubicBezTo>
                  <a:cubicBezTo>
                    <a:pt x="f451" y="f137"/>
                    <a:pt x="f553" y="f54"/>
                    <a:pt x="f610" y="f853"/>
                  </a:cubicBezTo>
                  <a:cubicBezTo>
                    <a:pt x="f366" y="f853"/>
                    <a:pt x="f829" y="f58"/>
                    <a:pt x="f442" y="f61"/>
                  </a:cubicBezTo>
                  <a:cubicBezTo>
                    <a:pt x="f854" y="f855"/>
                    <a:pt x="f434" y="f856"/>
                    <a:pt x="f857" y="f858"/>
                  </a:cubicBezTo>
                  <a:cubicBezTo>
                    <a:pt x="f429" y="f859"/>
                    <a:pt x="f532" y="f67"/>
                    <a:pt x="f860" y="f205"/>
                  </a:cubicBezTo>
                  <a:cubicBezTo>
                    <a:pt x="f325" y="f206"/>
                    <a:pt x="f683" y="f861"/>
                    <a:pt x="f703" y="f861"/>
                  </a:cubicBezTo>
                  <a:cubicBezTo>
                    <a:pt x="f642" y="f207"/>
                    <a:pt x="f322" y="f212"/>
                    <a:pt x="f862" y="f209"/>
                  </a:cubicBezTo>
                  <a:cubicBezTo>
                    <a:pt x="f312" y="f848"/>
                    <a:pt x="f686" y="f75"/>
                    <a:pt x="f863" y="f864"/>
                  </a:cubicBezTo>
                  <a:cubicBezTo>
                    <a:pt x="f863" y="f864"/>
                    <a:pt x="f863" y="f864"/>
                    <a:pt x="f863" y="f864"/>
                  </a:cubicBezTo>
                  <a:cubicBezTo>
                    <a:pt x="f301" y="f865"/>
                    <a:pt x="f296" y="f96"/>
                    <a:pt x="f202" y="f105"/>
                  </a:cubicBezTo>
                  <a:cubicBezTo>
                    <a:pt x="f866" y="f288"/>
                    <a:pt x="f598" y="f108"/>
                    <a:pt x="f224" y="f271"/>
                  </a:cubicBezTo>
                  <a:cubicBezTo>
                    <a:pt x="f262" y="f108"/>
                    <a:pt x="f224" y="f232"/>
                    <a:pt x="f274" y="f317"/>
                  </a:cubicBezTo>
                  <a:cubicBezTo>
                    <a:pt x="f176" y="f101"/>
                    <a:pt x="f691" y="f864"/>
                    <a:pt x="f202" y="f848"/>
                  </a:cubicBezTo>
                  <a:cubicBezTo>
                    <a:pt x="f629" y="f867"/>
                    <a:pt x="f636" y="f69"/>
                    <a:pt x="f711" y="f212"/>
                  </a:cubicBezTo>
                  <a:cubicBezTo>
                    <a:pt x="f711" y="f212"/>
                    <a:pt x="f711" y="f212"/>
                    <a:pt x="f711" y="f212"/>
                  </a:cubicBezTo>
                  <a:cubicBezTo>
                    <a:pt x="f711" y="f212"/>
                    <a:pt x="f711" y="f212"/>
                    <a:pt x="f711" y="f212"/>
                  </a:cubicBezTo>
                  <a:cubicBezTo>
                    <a:pt x="f709" y="f214"/>
                    <a:pt x="f297" y="f214"/>
                    <a:pt x="f868" y="f207"/>
                  </a:cubicBezTo>
                  <a:cubicBezTo>
                    <a:pt x="f298" y="f207"/>
                    <a:pt x="f298" y="f207"/>
                    <a:pt x="f869" y="f207"/>
                  </a:cubicBezTo>
                  <a:cubicBezTo>
                    <a:pt x="f299" y="f861"/>
                    <a:pt x="f870" y="f861"/>
                    <a:pt x="f300" y="f861"/>
                  </a:cubicBezTo>
                  <a:cubicBezTo>
                    <a:pt x="f638" y="f206"/>
                    <a:pt x="f301" y="f206"/>
                    <a:pt x="f416" y="f206"/>
                  </a:cubicBezTo>
                  <a:cubicBezTo>
                    <a:pt x="f416" y="f205"/>
                    <a:pt x="f302" y="f205"/>
                    <a:pt x="f619" y="f205"/>
                  </a:cubicBezTo>
                  <a:cubicBezTo>
                    <a:pt x="f871" y="f203"/>
                    <a:pt x="f615" y="f203"/>
                    <a:pt x="f835" y="f872"/>
                  </a:cubicBezTo>
                  <a:cubicBezTo>
                    <a:pt x="f873" y="f201"/>
                    <a:pt x="f733" y="f199"/>
                    <a:pt x="f640" y="f67"/>
                  </a:cubicBezTo>
                  <a:cubicBezTo>
                    <a:pt x="f730" y="f874"/>
                    <a:pt x="f875" y="f850"/>
                    <a:pt x="f534" y="f876"/>
                  </a:cubicBezTo>
                  <a:cubicBezTo>
                    <a:pt x="f703" y="f855"/>
                    <a:pt x="f705" y="f60"/>
                    <a:pt x="f877" y="f853"/>
                  </a:cubicBezTo>
                  <a:cubicBezTo>
                    <a:pt x="f857" y="f49"/>
                    <a:pt x="f346" y="f144"/>
                    <a:pt x="f439" y="f41"/>
                  </a:cubicBezTo>
                  <a:cubicBezTo>
                    <a:pt x="f439" y="f41"/>
                    <a:pt x="f439" y="f41"/>
                    <a:pt x="f439" y="f41"/>
                  </a:cubicBezTo>
                  <a:cubicBezTo>
                    <a:pt x="f439" y="f41"/>
                    <a:pt x="f439" y="f41"/>
                    <a:pt x="f439" y="f41"/>
                  </a:cubicBezTo>
                  <a:cubicBezTo>
                    <a:pt x="f693" y="f158"/>
                    <a:pt x="f434" y="f878"/>
                    <a:pt x="f645" y="f879"/>
                  </a:cubicBezTo>
                  <a:cubicBezTo>
                    <a:pt x="f857" y="f18"/>
                    <a:pt x="f880" y="f14"/>
                    <a:pt x="f336" y="f7"/>
                  </a:cubicBezTo>
                  <a:cubicBezTo>
                    <a:pt x="f334" y="f881"/>
                    <a:pt x="f532" y="f882"/>
                    <a:pt x="f883" y="f884"/>
                  </a:cubicBezTo>
                  <a:cubicBezTo>
                    <a:pt x="f325" y="f885"/>
                    <a:pt x="f322" y="f886"/>
                    <a:pt x="f729" y="f887"/>
                  </a:cubicBezTo>
                  <a:cubicBezTo>
                    <a:pt x="f314" y="f887"/>
                    <a:pt x="f888" y="f889"/>
                    <a:pt x="f786" y="f890"/>
                  </a:cubicBezTo>
                  <a:cubicBezTo>
                    <a:pt x="f835" y="f891"/>
                    <a:pt x="f633" y="f892"/>
                    <a:pt x="f189" y="f893"/>
                  </a:cubicBezTo>
                  <a:cubicBezTo>
                    <a:pt x="f894" y="f895"/>
                    <a:pt x="f894" y="f895"/>
                    <a:pt x="f387" y="f895"/>
                  </a:cubicBezTo>
                  <a:cubicBezTo>
                    <a:pt x="f546" y="f896"/>
                    <a:pt x="f897" y="f898"/>
                    <a:pt x="f274" y="f899"/>
                  </a:cubicBezTo>
                  <a:cubicBezTo>
                    <a:pt x="f759" y="f900"/>
                    <a:pt x="f761" y="f901"/>
                    <a:pt x="f235" y="f902"/>
                  </a:cubicBezTo>
                  <a:cubicBezTo>
                    <a:pt x="f748" y="f903"/>
                    <a:pt x="f241" y="f904"/>
                    <a:pt x="f763" y="f905"/>
                  </a:cubicBezTo>
                  <a:cubicBezTo>
                    <a:pt x="f167" y="f906"/>
                    <a:pt x="f726" y="f907"/>
                    <a:pt x="f541" y="f908"/>
                  </a:cubicBezTo>
                  <a:cubicBezTo>
                    <a:pt x="f540" y="f908"/>
                    <a:pt x="f741" y="f909"/>
                    <a:pt x="f156" y="f909"/>
                  </a:cubicBezTo>
                  <a:cubicBezTo>
                    <a:pt x="f155" y="f8"/>
                    <a:pt x="f247" y="f8"/>
                    <a:pt x="f910" y="f8"/>
                  </a:cubicBezTo>
                  <a:cubicBezTo>
                    <a:pt x="f152" y="f8"/>
                    <a:pt x="f571" y="f909"/>
                    <a:pt x="f150" y="f909"/>
                  </a:cubicBezTo>
                  <a:cubicBezTo>
                    <a:pt x="f568" y="f909"/>
                    <a:pt x="f911" y="f909"/>
                    <a:pt x="f395" y="f908"/>
                  </a:cubicBezTo>
                  <a:cubicBezTo>
                    <a:pt x="f560" y="f912"/>
                    <a:pt x="f552" y="f913"/>
                    <a:pt x="f139" y="f914"/>
                  </a:cubicBezTo>
                  <a:cubicBezTo>
                    <a:pt x="f510" y="f915"/>
                    <a:pt x="f916" y="f904"/>
                    <a:pt x="f22" y="f917"/>
                  </a:cubicBezTo>
                  <a:cubicBezTo>
                    <a:pt x="f30" y="f901"/>
                    <a:pt x="f250" y="f918"/>
                    <a:pt x="f257" y="f919"/>
                  </a:cubicBezTo>
                  <a:cubicBezTo>
                    <a:pt x="f489" y="f920"/>
                    <a:pt x="f487" y="f899"/>
                    <a:pt x="f484" y="f921"/>
                  </a:cubicBezTo>
                  <a:cubicBezTo>
                    <a:pt x="f922" y="f923"/>
                    <a:pt x="f480" y="f924"/>
                    <a:pt x="f477" y="f895"/>
                  </a:cubicBezTo>
                  <a:cubicBezTo>
                    <a:pt x="f82" y="f925"/>
                    <a:pt x="f104" y="f882"/>
                    <a:pt x="f768" y="f25"/>
                  </a:cubicBezTo>
                  <a:cubicBezTo>
                    <a:pt x="f770" y="f29"/>
                    <a:pt x="f770" y="f926"/>
                    <a:pt x="f396" y="f164"/>
                  </a:cubicBezTo>
                  <a:cubicBezTo>
                    <a:pt x="f771" y="f158"/>
                    <a:pt x="f803" y="f154"/>
                    <a:pt x="f397" y="f41"/>
                  </a:cubicBezTo>
                  <a:cubicBezTo>
                    <a:pt x="f397" y="f41"/>
                    <a:pt x="f397" y="f927"/>
                    <a:pt x="f397" y="f927"/>
                  </a:cubicBezTo>
                  <a:cubicBezTo>
                    <a:pt x="f394" y="f144"/>
                    <a:pt x="f394" y="f49"/>
                    <a:pt x="f806" y="f51"/>
                  </a:cubicBezTo>
                  <a:cubicBezTo>
                    <a:pt x="f806" y="f51"/>
                    <a:pt x="f806" y="f51"/>
                    <a:pt x="f806" y="f51"/>
                  </a:cubicBezTo>
                  <a:cubicBezTo>
                    <a:pt x="f806" y="f51"/>
                    <a:pt x="f806" y="f51"/>
                    <a:pt x="f806" y="f51"/>
                  </a:cubicBezTo>
                  <a:cubicBezTo>
                    <a:pt x="f801" y="f182"/>
                    <a:pt x="f801" y="f850"/>
                    <a:pt x="f398" y="f872"/>
                  </a:cubicBezTo>
                  <a:cubicBezTo>
                    <a:pt x="f806" y="f867"/>
                    <a:pt x="f397" y="f80"/>
                    <a:pt x="f396" y="f92"/>
                  </a:cubicBezTo>
                  <a:cubicBezTo>
                    <a:pt x="f770" y="f100"/>
                    <a:pt x="f928" y="f294"/>
                    <a:pt x="f136" y="f226"/>
                  </a:cubicBezTo>
                  <a:cubicBezTo>
                    <a:pt x="f468" y="f286"/>
                    <a:pt x="f99" y="f847"/>
                    <a:pt x="f102" y="f319"/>
                  </a:cubicBezTo>
                  <a:cubicBezTo>
                    <a:pt x="f102" y="f321"/>
                    <a:pt x="f102" y="f321"/>
                    <a:pt x="f102" y="f321"/>
                  </a:cubicBezTo>
                  <a:cubicBezTo>
                    <a:pt x="f468" y="f317"/>
                    <a:pt x="f928" y="f228"/>
                    <a:pt x="f396" y="f284"/>
                  </a:cubicBezTo>
                  <a:cubicBezTo>
                    <a:pt x="f803" y="f309"/>
                    <a:pt x="f394" y="f929"/>
                    <a:pt x="f398" y="f105"/>
                  </a:cubicBezTo>
                  <a:cubicBezTo>
                    <a:pt x="f402" y="f865"/>
                    <a:pt x="f772" y="f77"/>
                    <a:pt x="f797" y="f69"/>
                  </a:cubicBezTo>
                  <a:cubicBezTo>
                    <a:pt x="f134" y="f850"/>
                    <a:pt x="f930" y="f54"/>
                    <a:pt x="f793" y="f161"/>
                  </a:cubicBezTo>
                  <a:cubicBezTo>
                    <a:pt x="f931" y="f926"/>
                    <a:pt x="f120" y="f882"/>
                    <a:pt x="f932" y="f933"/>
                  </a:cubicBezTo>
                  <a:cubicBezTo>
                    <a:pt x="f417" y="f893"/>
                    <a:pt x="f420" y="f934"/>
                    <a:pt x="f420" y="f934"/>
                  </a:cubicBezTo>
                  <a:cubicBezTo>
                    <a:pt x="f423" y="f934"/>
                    <a:pt x="f443" y="f924"/>
                    <a:pt x="f386" y="f924"/>
                  </a:cubicBezTo>
                  <a:cubicBezTo>
                    <a:pt x="f935" y="f936"/>
                    <a:pt x="f937" y="f936"/>
                    <a:pt x="f938" y="f939"/>
                  </a:cubicBezTo>
                  <a:cubicBezTo>
                    <a:pt x="f255" y="f940"/>
                    <a:pt x="f258" y="f941"/>
                    <a:pt x="f375" y="f942"/>
                  </a:cubicBezTo>
                  <a:cubicBezTo>
                    <a:pt x="f943" y="f892"/>
                    <a:pt x="f944" y="f945"/>
                    <a:pt x="f253" y="f890"/>
                  </a:cubicBezTo>
                  <a:cubicBezTo>
                    <a:pt x="f258" y="f887"/>
                    <a:pt x="f946" y="f947"/>
                    <a:pt x="f948" y="f949"/>
                  </a:cubicBezTo>
                  <a:cubicBezTo>
                    <a:pt x="f950" y="f885"/>
                    <a:pt x="f951" y="f952"/>
                    <a:pt x="f953" y="f884"/>
                  </a:cubicBezTo>
                  <a:cubicBezTo>
                    <a:pt x="f428" y="f23"/>
                    <a:pt x="f954" y="f927"/>
                    <a:pt x="f415" y="f61"/>
                  </a:cubicBezTo>
                  <a:cubicBezTo>
                    <a:pt x="f955" y="f956"/>
                    <a:pt x="f118" y="f957"/>
                    <a:pt x="f113" y="f958"/>
                  </a:cubicBezTo>
                  <a:cubicBezTo>
                    <a:pt x="f959" y="f209"/>
                    <a:pt x="f777" y="f103"/>
                    <a:pt x="f774" y="f236"/>
                  </a:cubicBezTo>
                  <a:cubicBezTo>
                    <a:pt x="f774" y="f236"/>
                    <a:pt x="f774" y="f236"/>
                    <a:pt x="f774" y="f236"/>
                  </a:cubicBezTo>
                  <a:cubicBezTo>
                    <a:pt x="f405" y="f242"/>
                    <a:pt x="f404" y="f264"/>
                    <a:pt x="f960" y="f840"/>
                  </a:cubicBezTo>
                  <a:cubicBezTo>
                    <a:pt x="f807" y="f961"/>
                    <a:pt x="f402" y="f962"/>
                    <a:pt x="f798" y="f963"/>
                  </a:cubicBezTo>
                  <a:cubicBezTo>
                    <a:pt x="f404" y="f963"/>
                    <a:pt x="f404" y="f963"/>
                    <a:pt x="f404" y="f963"/>
                  </a:cubicBezTo>
                  <a:cubicBezTo>
                    <a:pt x="f409" y="f964"/>
                    <a:pt x="f412" y="f273"/>
                    <a:pt x="f965" y="f846"/>
                  </a:cubicBezTo>
                  <a:cubicBezTo>
                    <a:pt x="f931" y="f284"/>
                    <a:pt x="f128" y="f106"/>
                    <a:pt x="f123" y="f90"/>
                  </a:cubicBezTo>
                  <a:cubicBezTo>
                    <a:pt x="f415" y="f78"/>
                    <a:pt x="f115" y="f867"/>
                    <a:pt x="f423" y="f210"/>
                  </a:cubicBezTo>
                  <a:cubicBezTo>
                    <a:pt x="f443" y="f69"/>
                    <a:pt x="f935" y="f210"/>
                    <a:pt x="f951" y="f210"/>
                  </a:cubicBezTo>
                  <a:cubicBezTo>
                    <a:pt x="f966" y="f967"/>
                    <a:pt x="f968" y="f75"/>
                    <a:pt x="f350" y="f83"/>
                  </a:cubicBezTo>
                  <a:cubicBezTo>
                    <a:pt x="f969" y="f970"/>
                    <a:pt x="f971" y="f970"/>
                    <a:pt x="f817" y="f970"/>
                  </a:cubicBezTo>
                  <a:cubicBezTo>
                    <a:pt x="f972" y="f85"/>
                    <a:pt x="f973" y="f85"/>
                    <a:pt x="f974" y="f87"/>
                  </a:cubicBezTo>
                  <a:cubicBezTo>
                    <a:pt x="f246" y="f87"/>
                    <a:pt x="f975" y="f88"/>
                    <a:pt x="f976" y="f88"/>
                  </a:cubicBezTo>
                  <a:cubicBezTo>
                    <a:pt x="f977" y="f865"/>
                    <a:pt x="f837" y="f865"/>
                    <a:pt x="f819" y="f90"/>
                  </a:cubicBezTo>
                  <a:cubicBezTo>
                    <a:pt x="f832" y="f90"/>
                    <a:pt x="f838" y="f92"/>
                    <a:pt x="f978" y="f92"/>
                  </a:cubicBezTo>
                  <a:cubicBezTo>
                    <a:pt x="f347" y="f94"/>
                    <a:pt x="f821" y="f222"/>
                    <a:pt x="f823" y="f222"/>
                  </a:cubicBezTo>
                  <a:cubicBezTo>
                    <a:pt x="f824" y="f96"/>
                    <a:pt x="f828" y="f96"/>
                    <a:pt x="f825" y="f98"/>
                  </a:cubicBezTo>
                  <a:cubicBezTo>
                    <a:pt x="f979" y="f98"/>
                    <a:pt x="f980" y="f100"/>
                    <a:pt x="f981" y="f101"/>
                  </a:cubicBezTo>
                  <a:cubicBezTo>
                    <a:pt x="f244" y="f103"/>
                    <a:pt x="f982" y="f103"/>
                    <a:pt x="f343" y="f105"/>
                  </a:cubicBezTo>
                  <a:cubicBezTo>
                    <a:pt x="f983" y="f105"/>
                    <a:pt x="f984" y="f106"/>
                    <a:pt x="f962" y="f294"/>
                  </a:cubicBezTo>
                  <a:cubicBezTo>
                    <a:pt x="f339" y="f293"/>
                    <a:pt x="f985" y="f293"/>
                    <a:pt x="f963" y="f929"/>
                  </a:cubicBezTo>
                  <a:cubicBezTo>
                    <a:pt x="f110" y="f291"/>
                    <a:pt x="f337" y="f986"/>
                    <a:pt x="f987" y="f226"/>
                  </a:cubicBezTo>
                  <a:cubicBezTo>
                    <a:pt x="f841" y="f226"/>
                    <a:pt x="f964" y="f309"/>
                    <a:pt x="f335" y="f309"/>
                  </a:cubicBezTo>
                  <a:cubicBezTo>
                    <a:pt x="f988" y="f311"/>
                    <a:pt x="f264" y="f284"/>
                    <a:pt x="f268" y="f313"/>
                  </a:cubicBezTo>
                  <a:cubicBezTo>
                    <a:pt x="f242" y="f317"/>
                    <a:pt x="f238" y="f230"/>
                    <a:pt x="f324" y="f234"/>
                  </a:cubicBezTo>
                  <a:cubicBezTo>
                    <a:pt x="f317" y="f276"/>
                    <a:pt x="f226" y="f135"/>
                    <a:pt x="f105" y="f985"/>
                  </a:cubicBezTo>
                  <a:cubicBezTo>
                    <a:pt x="f94" y="f345"/>
                    <a:pt x="f85" y="f978"/>
                    <a:pt x="f864" y="f834"/>
                  </a:cubicBezTo>
                  <a:cubicBezTo>
                    <a:pt x="f77" y="f133"/>
                    <a:pt x="f75" y="f815"/>
                    <a:pt x="f73" y="f989"/>
                  </a:cubicBezTo>
                  <a:cubicBezTo>
                    <a:pt x="f848" y="f990"/>
                    <a:pt x="f69" y="f121"/>
                    <a:pt x="f861" y="f991"/>
                  </a:cubicBezTo>
                  <a:cubicBezTo>
                    <a:pt x="f205" y="f383"/>
                    <a:pt x="f203" y="f382"/>
                    <a:pt x="f201" y="f380"/>
                  </a:cubicBezTo>
                  <a:cubicBezTo>
                    <a:pt x="f992" y="f378"/>
                    <a:pt x="f67" y="f993"/>
                    <a:pt x="f194" y="f373"/>
                  </a:cubicBezTo>
                  <a:cubicBezTo>
                    <a:pt x="f188" y="f994"/>
                    <a:pt x="f995" y="f443"/>
                    <a:pt x="f53" y="f996"/>
                  </a:cubicBezTo>
                  <a:cubicBezTo>
                    <a:pt x="f47" y="f954"/>
                    <a:pt x="f43" y="f932"/>
                    <a:pt x="f41" y="f388"/>
                  </a:cubicBezTo>
                  <a:cubicBezTo>
                    <a:pt x="f151" y="f997"/>
                    <a:pt x="f39" y="f118"/>
                    <a:pt x="f154" y="f113"/>
                  </a:cubicBezTo>
                  <a:cubicBezTo>
                    <a:pt x="f998" y="f790"/>
                    <a:pt x="f35" y="f126"/>
                    <a:pt x="f164" y="f999"/>
                  </a:cubicBezTo>
                  <a:cubicBezTo>
                    <a:pt x="f879" y="f111"/>
                    <a:pt x="f1000" y="f795"/>
                    <a:pt x="f16" y="f404"/>
                  </a:cubicBezTo>
                  <a:cubicBezTo>
                    <a:pt x="f15" y="f396"/>
                    <a:pt x="f14" y="f91"/>
                    <a:pt x="f15" y="f1001"/>
                  </a:cubicBezTo>
                  <a:cubicBezTo>
                    <a:pt x="f15" y="f1002"/>
                    <a:pt x="f15" y="f46"/>
                    <a:pt x="f11" y="f34"/>
                  </a:cubicBezTo>
                  <a:cubicBezTo>
                    <a:pt x="f11" y="f494"/>
                    <a:pt x="f9" y="f30"/>
                    <a:pt x="f9" y="f28"/>
                  </a:cubicBezTo>
                  <a:cubicBezTo>
                    <a:pt x="f9" y="f26"/>
                    <a:pt x="f7" y="f24"/>
                    <a:pt x="f7" y="f24"/>
                  </a:cubicBezTo>
                  <a:cubicBezTo>
                    <a:pt x="f7" y="f514"/>
                    <a:pt x="f7" y="f916"/>
                    <a:pt x="f9" y="f10"/>
                  </a:cubicBezTo>
                  <a:close/>
                  <a:moveTo>
                    <a:pt x="f437" y="f198"/>
                  </a:moveTo>
                  <a:cubicBezTo>
                    <a:pt x="f385" y="f193"/>
                    <a:pt x="f692" y="f211"/>
                    <a:pt x="f690" y="f191"/>
                  </a:cubicBezTo>
                  <a:lnTo>
                    <a:pt x="f437" y="f198"/>
                  </a:lnTo>
                  <a:close/>
                </a:path>
              </a:pathLst>
            </a:custGeom>
            <a:solidFill>
              <a:srgbClr val="A6A6A6">
                <a:alpha val="1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</p:grpSp>
      <p:sp>
        <p:nvSpPr>
          <p:cNvPr id="5" name="Freeform 12"/>
          <p:cNvSpPr/>
          <p:nvPr/>
        </p:nvSpPr>
        <p:spPr>
          <a:xfrm rot="16200004">
            <a:off x="10572805" y="5164302"/>
            <a:ext cx="1642847" cy="1744547"/>
          </a:xfrm>
          <a:custGeom>
            <a:avLst/>
            <a:gdLst>
              <a:gd name="f0" fmla="val 10800000"/>
              <a:gd name="f1" fmla="val 5400000"/>
              <a:gd name="f2" fmla="val 360"/>
              <a:gd name="f3" fmla="val 180"/>
              <a:gd name="f4" fmla="val w"/>
              <a:gd name="f5" fmla="val h"/>
              <a:gd name="f6" fmla="val 0"/>
              <a:gd name="f7" fmla="val 892"/>
              <a:gd name="f8" fmla="val 948"/>
              <a:gd name="f9" fmla="val 887"/>
              <a:gd name="f10" fmla="val 439"/>
              <a:gd name="f11" fmla="val 880"/>
              <a:gd name="f12" fmla="val 436"/>
              <a:gd name="f13" fmla="val 873"/>
              <a:gd name="f14" fmla="val 434"/>
              <a:gd name="f15" fmla="val 866"/>
              <a:gd name="f16" fmla="val 432"/>
              <a:gd name="f17" fmla="val 871"/>
              <a:gd name="f18" fmla="val 433"/>
              <a:gd name="f19" fmla="val 876"/>
              <a:gd name="f20" fmla="val 881"/>
              <a:gd name="f21" fmla="val 886"/>
              <a:gd name="f22" fmla="val 435"/>
              <a:gd name="f23" fmla="val 430"/>
              <a:gd name="f24" fmla="val 429"/>
              <a:gd name="f25" fmla="val 885"/>
              <a:gd name="f26" fmla="val 427"/>
              <a:gd name="f27" fmla="val 426"/>
              <a:gd name="f28" fmla="val 425"/>
              <a:gd name="f29" fmla="val 878"/>
              <a:gd name="f30" fmla="val 423"/>
              <a:gd name="f31" fmla="val 420"/>
              <a:gd name="f32" fmla="val 864"/>
              <a:gd name="f33" fmla="val 418"/>
              <a:gd name="f34" fmla="val 859"/>
              <a:gd name="f35" fmla="val 417"/>
              <a:gd name="f36" fmla="val 854"/>
              <a:gd name="f37" fmla="val 416"/>
              <a:gd name="f38" fmla="val 849"/>
              <a:gd name="f39" fmla="val 414"/>
              <a:gd name="f40" fmla="val 845"/>
              <a:gd name="f41" fmla="val 842"/>
              <a:gd name="f42" fmla="val 413"/>
              <a:gd name="f43" fmla="val 839"/>
              <a:gd name="f44" fmla="val 412"/>
              <a:gd name="f45" fmla="val 835"/>
              <a:gd name="f46" fmla="val 411"/>
              <a:gd name="f47" fmla="val 832"/>
              <a:gd name="f48" fmla="val 829"/>
              <a:gd name="f49" fmla="val 410"/>
              <a:gd name="f50" fmla="val 825"/>
              <a:gd name="f51" fmla="val 409"/>
              <a:gd name="f52" fmla="val 822"/>
              <a:gd name="f53" fmla="val 818"/>
              <a:gd name="f54" fmla="val 408"/>
              <a:gd name="f55" fmla="val 817"/>
              <a:gd name="f56" fmla="val 815"/>
              <a:gd name="f57" fmla="val 813"/>
              <a:gd name="f58" fmla="val 809"/>
              <a:gd name="f59" fmla="val 407"/>
              <a:gd name="f60" fmla="val 804"/>
              <a:gd name="f61" fmla="val 799"/>
              <a:gd name="f62" fmla="val 811"/>
              <a:gd name="f63" fmla="val 406"/>
              <a:gd name="f64" fmla="val 824"/>
              <a:gd name="f65" fmla="val 837"/>
              <a:gd name="f66" fmla="val 847"/>
              <a:gd name="f67" fmla="val 851"/>
              <a:gd name="f68" fmla="val 841"/>
              <a:gd name="f69" fmla="val 397"/>
              <a:gd name="f70" fmla="val 826"/>
              <a:gd name="f71" fmla="val 400"/>
              <a:gd name="f72" fmla="val 396"/>
              <a:gd name="f73" fmla="val 798"/>
              <a:gd name="f74" fmla="val 395"/>
              <a:gd name="f75" fmla="val 783"/>
              <a:gd name="f76" fmla="val 767"/>
              <a:gd name="f77" fmla="val 398"/>
              <a:gd name="f78" fmla="val 782"/>
              <a:gd name="f79" fmla="val 394"/>
              <a:gd name="f80" fmla="val 797"/>
              <a:gd name="f81" fmla="val 393"/>
              <a:gd name="f82" fmla="val 392"/>
              <a:gd name="f83" fmla="val 820"/>
              <a:gd name="f84" fmla="val 828"/>
              <a:gd name="f85" fmla="val 840"/>
              <a:gd name="f86" fmla="val 391"/>
              <a:gd name="f87" fmla="val 843"/>
              <a:gd name="f88" fmla="val 390"/>
              <a:gd name="f89" fmla="val 389"/>
              <a:gd name="f90" fmla="val 388"/>
              <a:gd name="f91" fmla="val 838"/>
              <a:gd name="f92" fmla="val 387"/>
              <a:gd name="f93" fmla="val 836"/>
              <a:gd name="f94" fmla="val 385"/>
              <a:gd name="f95" fmla="val 819"/>
              <a:gd name="f96" fmla="val 382"/>
              <a:gd name="f97" fmla="val 806"/>
              <a:gd name="f98" fmla="val 801"/>
              <a:gd name="f99" fmla="val 796"/>
              <a:gd name="f100" fmla="val 383"/>
              <a:gd name="f101" fmla="val 379"/>
              <a:gd name="f102" fmla="val 378"/>
              <a:gd name="f103" fmla="val 380"/>
              <a:gd name="f104" fmla="val 855"/>
              <a:gd name="f105" fmla="val 377"/>
              <a:gd name="f106" fmla="val 381"/>
              <a:gd name="f107" fmla="val 877"/>
              <a:gd name="f108" fmla="val 883"/>
              <a:gd name="f109" fmla="val 889"/>
              <a:gd name="f110" fmla="val 852"/>
              <a:gd name="f111" fmla="val 369"/>
              <a:gd name="f112" fmla="val 814"/>
              <a:gd name="f113" fmla="val 362"/>
              <a:gd name="f114" fmla="val 777"/>
              <a:gd name="f115" fmla="val 374"/>
              <a:gd name="f116" fmla="val 756"/>
              <a:gd name="f117" fmla="val 376"/>
              <a:gd name="f118" fmla="val 735"/>
              <a:gd name="f119" fmla="val 715"/>
              <a:gd name="f120" fmla="val 709"/>
              <a:gd name="f121" fmla="val 703"/>
              <a:gd name="f122" fmla="val 696"/>
              <a:gd name="f123" fmla="val 722"/>
              <a:gd name="f124" fmla="val 386"/>
              <a:gd name="f125" fmla="val 743"/>
              <a:gd name="f126" fmla="val 751"/>
              <a:gd name="f127" fmla="val 759"/>
              <a:gd name="f128" fmla="val 375"/>
              <a:gd name="f129" fmla="val 761"/>
              <a:gd name="f130" fmla="val 763"/>
              <a:gd name="f131" fmla="val 373"/>
              <a:gd name="f132" fmla="val 766"/>
              <a:gd name="f133" fmla="val 372"/>
              <a:gd name="f134" fmla="val 768"/>
              <a:gd name="f135" fmla="val 771"/>
              <a:gd name="f136" fmla="val 371"/>
              <a:gd name="f137" fmla="val 774"/>
              <a:gd name="f138" fmla="val 780"/>
              <a:gd name="f139" fmla="val 787"/>
              <a:gd name="f140" fmla="val 370"/>
              <a:gd name="f141" fmla="val 794"/>
              <a:gd name="f142" fmla="val 368"/>
              <a:gd name="f143" fmla="val 800"/>
              <a:gd name="f144" fmla="val 367"/>
              <a:gd name="f145" fmla="val 366"/>
              <a:gd name="f146" fmla="val 365"/>
              <a:gd name="f147" fmla="val 853"/>
              <a:gd name="f148" fmla="val 363"/>
              <a:gd name="f149" fmla="val 869"/>
              <a:gd name="f150" fmla="val 875"/>
              <a:gd name="f151" fmla="val 364"/>
              <a:gd name="f152" fmla="val 358"/>
              <a:gd name="f153" fmla="val 354"/>
              <a:gd name="f154" fmla="val 812"/>
              <a:gd name="f155" fmla="val 808"/>
              <a:gd name="f156" fmla="val 803"/>
              <a:gd name="f157" fmla="val 355"/>
              <a:gd name="f158" fmla="val 356"/>
              <a:gd name="f159" fmla="val 789"/>
              <a:gd name="f160" fmla="val 357"/>
              <a:gd name="f161" fmla="val 775"/>
              <a:gd name="f162" fmla="val 361"/>
              <a:gd name="f163" fmla="val 772"/>
              <a:gd name="f164" fmla="val 770"/>
              <a:gd name="f165" fmla="val 764"/>
              <a:gd name="f166" fmla="val 762"/>
              <a:gd name="f167" fmla="val 752"/>
              <a:gd name="f168" fmla="val 745"/>
              <a:gd name="f169" fmla="val 738"/>
              <a:gd name="f170" fmla="val 730"/>
              <a:gd name="f171" fmla="val 721"/>
              <a:gd name="f172" fmla="val 713"/>
              <a:gd name="f173" fmla="val 712"/>
              <a:gd name="f174" fmla="val 731"/>
              <a:gd name="f175" fmla="val 750"/>
              <a:gd name="f176" fmla="val 353"/>
              <a:gd name="f177" fmla="val 795"/>
              <a:gd name="f178" fmla="val 351"/>
              <a:gd name="f179" fmla="val 346"/>
              <a:gd name="f180" fmla="val 844"/>
              <a:gd name="f181" fmla="val 344"/>
              <a:gd name="f182" fmla="val 816"/>
              <a:gd name="f183" fmla="val 336"/>
              <a:gd name="f184" fmla="val 339"/>
              <a:gd name="f185" fmla="val 348"/>
              <a:gd name="f186" fmla="val 740"/>
              <a:gd name="f187" fmla="val 729"/>
              <a:gd name="f188" fmla="val 742"/>
              <a:gd name="f189" fmla="val 349"/>
              <a:gd name="f190" fmla="val 755"/>
              <a:gd name="f191" fmla="val 340"/>
              <a:gd name="f192" fmla="val 338"/>
              <a:gd name="f193" fmla="val 337"/>
              <a:gd name="f194" fmla="val 335"/>
              <a:gd name="f195" fmla="val 334"/>
              <a:gd name="f196" fmla="val 333"/>
              <a:gd name="f197" fmla="val 332"/>
              <a:gd name="f198" fmla="val 331"/>
              <a:gd name="f199" fmla="val 833"/>
              <a:gd name="f200" fmla="val 328"/>
              <a:gd name="f201" fmla="val 327"/>
              <a:gd name="f202" fmla="val 326"/>
              <a:gd name="f203" fmla="val 807"/>
              <a:gd name="f204" fmla="val 802"/>
              <a:gd name="f205" fmla="val 773"/>
              <a:gd name="f206" fmla="val 330"/>
              <a:gd name="f207" fmla="val 760"/>
              <a:gd name="f208" fmla="val 747"/>
              <a:gd name="f209" fmla="val 786"/>
              <a:gd name="f210" fmla="val 322"/>
              <a:gd name="f211" fmla="val 754"/>
              <a:gd name="f212" fmla="val 320"/>
              <a:gd name="f213" fmla="val 725"/>
              <a:gd name="f214" fmla="val 697"/>
              <a:gd name="f215" fmla="val 347"/>
              <a:gd name="f216" fmla="val 691"/>
              <a:gd name="f217" fmla="val 350"/>
              <a:gd name="f218" fmla="val 684"/>
              <a:gd name="f219" fmla="val 678"/>
              <a:gd name="f220" fmla="val 679"/>
              <a:gd name="f221" fmla="val 680"/>
              <a:gd name="f222" fmla="val 681"/>
              <a:gd name="f223" fmla="val 683"/>
              <a:gd name="f224" fmla="val 352"/>
              <a:gd name="f225" fmla="val 686"/>
              <a:gd name="f226" fmla="val 698"/>
              <a:gd name="f227" fmla="val 343"/>
              <a:gd name="f228" fmla="val 704"/>
              <a:gd name="f229" fmla="val 707"/>
              <a:gd name="f230" fmla="val 711"/>
              <a:gd name="f231" fmla="val 720"/>
              <a:gd name="f232" fmla="val 329"/>
              <a:gd name="f233" fmla="val 737"/>
              <a:gd name="f234" fmla="val 324"/>
              <a:gd name="f235" fmla="val 749"/>
              <a:gd name="f236" fmla="val 319"/>
              <a:gd name="f237" fmla="val 753"/>
              <a:gd name="f238" fmla="val 758"/>
              <a:gd name="f239" fmla="val 317"/>
              <a:gd name="f240" fmla="val 316"/>
              <a:gd name="f241" fmla="val 315"/>
              <a:gd name="f242" fmla="val 314"/>
              <a:gd name="f243" fmla="val 313"/>
              <a:gd name="f244" fmla="val 312"/>
              <a:gd name="f245" fmla="val 311"/>
              <a:gd name="f246" fmla="val 310"/>
              <a:gd name="f247" fmla="val 309"/>
              <a:gd name="f248" fmla="val 784"/>
              <a:gd name="f249" fmla="val 308"/>
              <a:gd name="f250" fmla="val 778"/>
              <a:gd name="f251" fmla="val 757"/>
              <a:gd name="f252" fmla="val 746"/>
              <a:gd name="f253" fmla="val 744"/>
              <a:gd name="f254" fmla="val 741"/>
              <a:gd name="f255" fmla="val 739"/>
              <a:gd name="f256" fmla="val 726"/>
              <a:gd name="f257" fmla="val 318"/>
              <a:gd name="f258" fmla="val 717"/>
              <a:gd name="f259" fmla="val 323"/>
              <a:gd name="f260" fmla="val 325"/>
              <a:gd name="f261" fmla="val 702"/>
              <a:gd name="f262" fmla="val 341"/>
              <a:gd name="f263" fmla="val 676"/>
              <a:gd name="f264" fmla="val 342"/>
              <a:gd name="f265" fmla="val 672"/>
              <a:gd name="f266" fmla="val 668"/>
              <a:gd name="f267" fmla="val 664"/>
              <a:gd name="f268" fmla="val 690"/>
              <a:gd name="f269" fmla="val 718"/>
              <a:gd name="f270" fmla="val 295"/>
              <a:gd name="f271" fmla="val 286"/>
              <a:gd name="f272" fmla="val 265"/>
              <a:gd name="f273" fmla="val 269"/>
              <a:gd name="f274" fmla="val 827"/>
              <a:gd name="f275" fmla="val 260"/>
              <a:gd name="f276" fmla="val 264"/>
              <a:gd name="f277" fmla="val 268"/>
              <a:gd name="f278" fmla="val 781"/>
              <a:gd name="f279" fmla="val 270"/>
              <a:gd name="f280" fmla="val 273"/>
              <a:gd name="f281" fmla="val 272"/>
              <a:gd name="f282" fmla="val 271"/>
              <a:gd name="f283" fmla="val 779"/>
              <a:gd name="f284" fmla="val 788"/>
              <a:gd name="f285" fmla="val 266"/>
              <a:gd name="f286" fmla="val 793"/>
              <a:gd name="f287" fmla="val 792"/>
              <a:gd name="f288" fmla="val 263"/>
              <a:gd name="f289" fmla="val 259"/>
              <a:gd name="f290" fmla="val 255"/>
              <a:gd name="f291" fmla="val 831"/>
              <a:gd name="f292" fmla="val 254"/>
              <a:gd name="f293" fmla="val 253"/>
              <a:gd name="f294" fmla="val 252"/>
              <a:gd name="f295" fmla="val 251"/>
              <a:gd name="f296" fmla="val 250"/>
              <a:gd name="f297" fmla="val 810"/>
              <a:gd name="f298" fmla="val 256"/>
              <a:gd name="f299" fmla="val 776"/>
              <a:gd name="f300" fmla="val 258"/>
              <a:gd name="f301" fmla="val 765"/>
              <a:gd name="f302" fmla="val 261"/>
              <a:gd name="f303" fmla="val 262"/>
              <a:gd name="f304" fmla="val 276"/>
              <a:gd name="f305" fmla="val 277"/>
              <a:gd name="f306" fmla="val 279"/>
              <a:gd name="f307" fmla="val 281"/>
              <a:gd name="f308" fmla="val 284"/>
              <a:gd name="f309" fmla="val 289"/>
              <a:gd name="f310" fmla="val 694"/>
              <a:gd name="f311" fmla="val 293"/>
              <a:gd name="f312" fmla="val 305"/>
              <a:gd name="f313" fmla="val 652"/>
              <a:gd name="f314" fmla="val 631"/>
              <a:gd name="f315" fmla="val 622"/>
              <a:gd name="f316" fmla="val 611"/>
              <a:gd name="f317" fmla="val 601"/>
              <a:gd name="f318" fmla="val 597"/>
              <a:gd name="f319" fmla="val 593"/>
              <a:gd name="f320" fmla="val 589"/>
              <a:gd name="f321" fmla="val 587"/>
              <a:gd name="f322" fmla="val 585"/>
              <a:gd name="f323" fmla="val 583"/>
              <a:gd name="f324" fmla="val 576"/>
              <a:gd name="f325" fmla="val 568"/>
              <a:gd name="f326" fmla="val 561"/>
              <a:gd name="f327" fmla="val 384"/>
              <a:gd name="f328" fmla="val 571"/>
              <a:gd name="f329" fmla="val 582"/>
              <a:gd name="f330" fmla="val 592"/>
              <a:gd name="f331" fmla="val 603"/>
              <a:gd name="f332" fmla="val 609"/>
              <a:gd name="f333" fmla="val 619"/>
              <a:gd name="f334" fmla="val 629"/>
              <a:gd name="f335" fmla="val 639"/>
              <a:gd name="f336" fmla="val 648"/>
              <a:gd name="f337" fmla="val 302"/>
              <a:gd name="f338" fmla="val 666"/>
              <a:gd name="f339" fmla="val 304"/>
              <a:gd name="f340" fmla="val 670"/>
              <a:gd name="f341" fmla="val 285"/>
              <a:gd name="f342" fmla="val 693"/>
              <a:gd name="f343" fmla="val 705"/>
              <a:gd name="f344" fmla="val 243"/>
              <a:gd name="f345" fmla="val 235"/>
              <a:gd name="f346" fmla="val 228"/>
              <a:gd name="f347" fmla="val 226"/>
              <a:gd name="f348" fmla="val 225"/>
              <a:gd name="f349" fmla="val 223"/>
              <a:gd name="f350" fmla="val 727"/>
              <a:gd name="f351" fmla="val 714"/>
              <a:gd name="f352" fmla="val 245"/>
              <a:gd name="f353" fmla="val 700"/>
              <a:gd name="f354" fmla="val 687"/>
              <a:gd name="f355" fmla="val 674"/>
              <a:gd name="f356" fmla="val 675"/>
              <a:gd name="f357" fmla="val 267"/>
              <a:gd name="f358" fmla="val 685"/>
              <a:gd name="f359" fmla="val 688"/>
              <a:gd name="f360" fmla="val 695"/>
              <a:gd name="f361" fmla="val 247"/>
              <a:gd name="f362" fmla="val 710"/>
              <a:gd name="f363" fmla="val 244"/>
              <a:gd name="f364" fmla="val 242"/>
              <a:gd name="f365" fmla="val 241"/>
              <a:gd name="f366" fmla="val 240"/>
              <a:gd name="f367" fmla="val 716"/>
              <a:gd name="f368" fmla="val 239"/>
              <a:gd name="f369" fmla="val 238"/>
              <a:gd name="f370" fmla="val 237"/>
              <a:gd name="f371" fmla="val 236"/>
              <a:gd name="f372" fmla="val 232"/>
              <a:gd name="f373" fmla="val 732"/>
              <a:gd name="f374" fmla="val 230"/>
              <a:gd name="f375" fmla="val 224"/>
              <a:gd name="f376" fmla="val 748"/>
              <a:gd name="f377" fmla="val 219"/>
              <a:gd name="f378" fmla="val 214"/>
              <a:gd name="f379" fmla="val 213"/>
              <a:gd name="f380" fmla="val 211"/>
              <a:gd name="f381" fmla="val 210"/>
              <a:gd name="f382" fmla="val 212"/>
              <a:gd name="f383" fmla="val 215"/>
              <a:gd name="f384" fmla="val 733"/>
              <a:gd name="f385" fmla="val 218"/>
              <a:gd name="f386" fmla="val 728"/>
              <a:gd name="f387" fmla="val 220"/>
              <a:gd name="f388" fmla="val 723"/>
              <a:gd name="f389" fmla="val 227"/>
              <a:gd name="f390" fmla="val 231"/>
              <a:gd name="f391" fmla="val 249"/>
              <a:gd name="f392" fmla="val 669"/>
              <a:gd name="f393" fmla="val 665"/>
              <a:gd name="f394" fmla="val 661"/>
              <a:gd name="f395" fmla="val 658"/>
              <a:gd name="f396" fmla="val 657"/>
              <a:gd name="f397" fmla="val 655"/>
              <a:gd name="f398" fmla="val 654"/>
              <a:gd name="f399" fmla="val 649"/>
              <a:gd name="f400" fmla="val 275"/>
              <a:gd name="f401" fmla="val 643"/>
              <a:gd name="f402" fmla="val 638"/>
              <a:gd name="f403" fmla="val 630"/>
              <a:gd name="f404" fmla="val 288"/>
              <a:gd name="f405" fmla="val 623"/>
              <a:gd name="f406" fmla="val 294"/>
              <a:gd name="f407" fmla="val 616"/>
              <a:gd name="f408" fmla="val 300"/>
              <a:gd name="f409" fmla="val 604"/>
              <a:gd name="f410" fmla="val 581"/>
              <a:gd name="f411" fmla="val 580"/>
              <a:gd name="f412" fmla="val 579"/>
              <a:gd name="f413" fmla="val 578"/>
              <a:gd name="f414" fmla="val 574"/>
              <a:gd name="f415" fmla="val 572"/>
              <a:gd name="f416" fmla="val 570"/>
              <a:gd name="f417" fmla="val 569"/>
              <a:gd name="f418" fmla="val 566"/>
              <a:gd name="f419" fmla="val 564"/>
              <a:gd name="f420" fmla="val 562"/>
              <a:gd name="f421" fmla="val 345"/>
              <a:gd name="f422" fmla="val 556"/>
              <a:gd name="f423" fmla="val 551"/>
              <a:gd name="f424" fmla="val 547"/>
              <a:gd name="f425" fmla="val 359"/>
              <a:gd name="f426" fmla="val 538"/>
              <a:gd name="f427" fmla="val 528"/>
              <a:gd name="f428" fmla="val 519"/>
              <a:gd name="f429" fmla="val 537"/>
              <a:gd name="f430" fmla="val 554"/>
              <a:gd name="f431" fmla="val 632"/>
              <a:gd name="f432" fmla="val 642"/>
              <a:gd name="f433" fmla="val 650"/>
              <a:gd name="f434" fmla="val 659"/>
              <a:gd name="f435" fmla="val 217"/>
              <a:gd name="f436" fmla="val 194"/>
              <a:gd name="f437" fmla="val 186"/>
              <a:gd name="f438" fmla="val 178"/>
              <a:gd name="f439" fmla="val 177"/>
              <a:gd name="f440" fmla="val 183"/>
              <a:gd name="f441" fmla="val 190"/>
              <a:gd name="f442" fmla="val 209"/>
              <a:gd name="f443" fmla="val 653"/>
              <a:gd name="f444" fmla="val 229"/>
              <a:gd name="f445" fmla="val 628"/>
              <a:gd name="f446" fmla="val 621"/>
              <a:gd name="f447" fmla="val 615"/>
              <a:gd name="f448" fmla="val 608"/>
              <a:gd name="f449" fmla="val 248"/>
              <a:gd name="f450" fmla="val 633"/>
              <a:gd name="f451" fmla="val 246"/>
              <a:gd name="f452" fmla="val 634"/>
              <a:gd name="f453" fmla="val 641"/>
              <a:gd name="f454" fmla="val 647"/>
              <a:gd name="f455" fmla="val 656"/>
              <a:gd name="f456" fmla="val 677"/>
              <a:gd name="f457" fmla="val 195"/>
              <a:gd name="f458" fmla="val 184"/>
              <a:gd name="f459" fmla="val 179"/>
              <a:gd name="f460" fmla="val 175"/>
              <a:gd name="f461" fmla="val 173"/>
              <a:gd name="f462" fmla="val 172"/>
              <a:gd name="f463" fmla="val 166"/>
              <a:gd name="f464" fmla="val 165"/>
              <a:gd name="f465" fmla="val 164"/>
              <a:gd name="f466" fmla="val 163"/>
              <a:gd name="f467" fmla="val 168"/>
              <a:gd name="f468" fmla="val 169"/>
              <a:gd name="f469" fmla="val 174"/>
              <a:gd name="f470" fmla="val 176"/>
              <a:gd name="f471" fmla="val 689"/>
              <a:gd name="f472" fmla="val 191"/>
              <a:gd name="f473" fmla="val 198"/>
              <a:gd name="f474" fmla="val 626"/>
              <a:gd name="f475" fmla="val 614"/>
              <a:gd name="f476" fmla="val 602"/>
              <a:gd name="f477" fmla="val 591"/>
              <a:gd name="f478" fmla="val 586"/>
              <a:gd name="f479" fmla="val 280"/>
              <a:gd name="f480" fmla="val 573"/>
              <a:gd name="f481" fmla="val 287"/>
              <a:gd name="f482" fmla="val 290"/>
              <a:gd name="f483" fmla="val 292"/>
              <a:gd name="f484" fmla="val 565"/>
              <a:gd name="f485" fmla="val 563"/>
              <a:gd name="f486" fmla="val 298"/>
              <a:gd name="f487" fmla="val 560"/>
              <a:gd name="f488" fmla="val 558"/>
              <a:gd name="f489" fmla="val 306"/>
              <a:gd name="f490" fmla="val 612"/>
              <a:gd name="f491" fmla="val 637"/>
              <a:gd name="f492" fmla="val 662"/>
              <a:gd name="f493" fmla="val 201"/>
              <a:gd name="f494" fmla="val 196"/>
              <a:gd name="f495" fmla="val 724"/>
              <a:gd name="f496" fmla="val 162"/>
              <a:gd name="f497" fmla="val 157"/>
              <a:gd name="f498" fmla="val 139"/>
              <a:gd name="f499" fmla="val 141"/>
              <a:gd name="f500" fmla="val 143"/>
              <a:gd name="f501" fmla="val 145"/>
              <a:gd name="f502" fmla="val 140"/>
              <a:gd name="f503" fmla="val 137"/>
              <a:gd name="f504" fmla="val 136"/>
              <a:gd name="f505" fmla="val 135"/>
              <a:gd name="f506" fmla="val 134"/>
              <a:gd name="f507" fmla="val 133"/>
              <a:gd name="f508" fmla="val 131"/>
              <a:gd name="f509" fmla="val 129"/>
              <a:gd name="f510" fmla="val 127"/>
              <a:gd name="f511" fmla="val 126"/>
              <a:gd name="f512" fmla="val 125"/>
              <a:gd name="f513" fmla="val 128"/>
              <a:gd name="f514" fmla="val 130"/>
              <a:gd name="f515" fmla="val 138"/>
              <a:gd name="f516" fmla="val 147"/>
              <a:gd name="f517" fmla="val 671"/>
              <a:gd name="f518" fmla="val 149"/>
              <a:gd name="f519" fmla="val 150"/>
              <a:gd name="f520" fmla="val 151"/>
              <a:gd name="f521" fmla="val 667"/>
              <a:gd name="f522" fmla="val 152"/>
              <a:gd name="f523" fmla="val 153"/>
              <a:gd name="f524" fmla="val 663"/>
              <a:gd name="f525" fmla="val 154"/>
              <a:gd name="f526" fmla="val 155"/>
              <a:gd name="f527" fmla="val 660"/>
              <a:gd name="f528" fmla="val 158"/>
              <a:gd name="f529" fmla="val 161"/>
              <a:gd name="f530" fmla="val 594"/>
              <a:gd name="f531" fmla="val 182"/>
              <a:gd name="f532" fmla="val 534"/>
              <a:gd name="f533" fmla="val 533"/>
              <a:gd name="f534" fmla="val 530"/>
              <a:gd name="f535" fmla="val 525"/>
              <a:gd name="f536" fmla="val 524"/>
              <a:gd name="f537" fmla="val 522"/>
              <a:gd name="f538" fmla="val 521"/>
              <a:gd name="f539" fmla="val 257"/>
              <a:gd name="f540" fmla="val 518"/>
              <a:gd name="f541" fmla="val 516"/>
              <a:gd name="f542" fmla="val 514"/>
              <a:gd name="f543" fmla="val 512"/>
              <a:gd name="f544" fmla="val 510"/>
              <a:gd name="f545" fmla="val 492"/>
              <a:gd name="f546" fmla="val 475"/>
              <a:gd name="f547" fmla="val 458"/>
              <a:gd name="f548" fmla="val 455"/>
              <a:gd name="f549" fmla="val 453"/>
              <a:gd name="f550" fmla="val 450"/>
              <a:gd name="f551" fmla="val 401"/>
              <a:gd name="f552" fmla="val 403"/>
              <a:gd name="f553" fmla="val 440"/>
              <a:gd name="f554" fmla="val 446"/>
              <a:gd name="f555" fmla="val 457"/>
              <a:gd name="f556" fmla="val 431"/>
              <a:gd name="f557" fmla="val 441"/>
              <a:gd name="f558" fmla="val 444"/>
              <a:gd name="f559" fmla="val 493"/>
              <a:gd name="f560" fmla="val 517"/>
              <a:gd name="f561" fmla="val 193"/>
              <a:gd name="f562" fmla="val 645"/>
              <a:gd name="f563" fmla="val 118"/>
              <a:gd name="f564" fmla="val 107"/>
              <a:gd name="f565" fmla="val 651"/>
              <a:gd name="f566" fmla="val 112"/>
              <a:gd name="f567" fmla="val 115"/>
              <a:gd name="f568" fmla="val 567"/>
              <a:gd name="f569" fmla="val 167"/>
              <a:gd name="f570" fmla="val 117"/>
              <a:gd name="f571" fmla="val 105"/>
              <a:gd name="f572" fmla="val 93"/>
              <a:gd name="f573" fmla="val 98"/>
              <a:gd name="f574" fmla="val 636"/>
              <a:gd name="f575" fmla="val 102"/>
              <a:gd name="f576" fmla="val 627"/>
              <a:gd name="f577" fmla="val 111"/>
              <a:gd name="f578" fmla="val 584"/>
              <a:gd name="f579" fmla="val 542"/>
              <a:gd name="f580" fmla="val 511"/>
              <a:gd name="f581" fmla="val 207"/>
              <a:gd name="f582" fmla="val 497"/>
              <a:gd name="f583" fmla="val 481"/>
              <a:gd name="f584" fmla="val 468"/>
              <a:gd name="f585" fmla="val 448"/>
              <a:gd name="f586" fmla="val 421"/>
              <a:gd name="f587" fmla="val 443"/>
              <a:gd name="f588" fmla="val 470"/>
              <a:gd name="f589" fmla="val 472"/>
              <a:gd name="f590" fmla="val 474"/>
              <a:gd name="f591" fmla="val 466"/>
              <a:gd name="f592" fmla="val 461"/>
              <a:gd name="f593" fmla="val 405"/>
              <a:gd name="f594" fmla="val 442"/>
              <a:gd name="f595" fmla="val 465"/>
              <a:gd name="f596" fmla="val 490"/>
              <a:gd name="f597" fmla="val 192"/>
              <a:gd name="f598" fmla="val 119"/>
              <a:gd name="f599" fmla="val 99"/>
              <a:gd name="f600" fmla="val 605"/>
              <a:gd name="f601" fmla="val 79"/>
              <a:gd name="f602" fmla="val 577"/>
              <a:gd name="f603" fmla="val 90"/>
              <a:gd name="f604" fmla="val 110"/>
              <a:gd name="f605" fmla="val 531"/>
              <a:gd name="f606" fmla="val 526"/>
              <a:gd name="f607" fmla="val 529"/>
              <a:gd name="f608" fmla="val 132"/>
              <a:gd name="f609" fmla="val 532"/>
              <a:gd name="f610" fmla="val 535"/>
              <a:gd name="f611" fmla="val 106"/>
              <a:gd name="f612" fmla="val 86"/>
              <a:gd name="f613" fmla="val 65"/>
              <a:gd name="f614" fmla="val 69"/>
              <a:gd name="f615" fmla="val 75"/>
              <a:gd name="f616" fmla="val 81"/>
              <a:gd name="f617" fmla="val 85"/>
              <a:gd name="f618" fmla="val 89"/>
              <a:gd name="f619" fmla="val 549"/>
              <a:gd name="f620" fmla="val 100"/>
              <a:gd name="f621" fmla="val 540"/>
              <a:gd name="f622" fmla="val 108"/>
              <a:gd name="f623" fmla="val 520"/>
              <a:gd name="f624" fmla="val 124"/>
              <a:gd name="f625" fmla="val 508"/>
              <a:gd name="f626" fmla="val 498"/>
              <a:gd name="f627" fmla="val 144"/>
              <a:gd name="f628" fmla="val 494"/>
              <a:gd name="f629" fmla="val 491"/>
              <a:gd name="f630" fmla="val 487"/>
              <a:gd name="f631" fmla="val 477"/>
              <a:gd name="f632" fmla="val 459"/>
              <a:gd name="f633" fmla="val 189"/>
              <a:gd name="f634" fmla="val 456"/>
              <a:gd name="f635" fmla="val 454"/>
              <a:gd name="f636" fmla="val 197"/>
              <a:gd name="f637" fmla="val 451"/>
              <a:gd name="f638" fmla="val 428"/>
              <a:gd name="f639" fmla="val 233"/>
              <a:gd name="f640" fmla="val 321"/>
              <a:gd name="f641" fmla="val 402"/>
              <a:gd name="f642" fmla="val 415"/>
              <a:gd name="f643" fmla="val 452"/>
              <a:gd name="f644" fmla="val 296"/>
              <a:gd name="f645" fmla="val 142"/>
              <a:gd name="f646" fmla="val 469"/>
              <a:gd name="f647" fmla="val 485"/>
              <a:gd name="f648" fmla="val 499"/>
              <a:gd name="f649" fmla="val 92"/>
              <a:gd name="f650" fmla="val 72"/>
              <a:gd name="f651" fmla="val 509"/>
              <a:gd name="f652" fmla="val 71"/>
              <a:gd name="f653" fmla="val 507"/>
              <a:gd name="f654" fmla="val 68"/>
              <a:gd name="f655" fmla="val 500"/>
              <a:gd name="f656" fmla="val 76"/>
              <a:gd name="f657" fmla="val 84"/>
              <a:gd name="f658" fmla="val 495"/>
              <a:gd name="f659" fmla="val 502"/>
              <a:gd name="f660" fmla="val 70"/>
              <a:gd name="f661" fmla="val 58"/>
              <a:gd name="f662" fmla="val 57"/>
              <a:gd name="f663" fmla="val 506"/>
              <a:gd name="f664" fmla="val 56"/>
              <a:gd name="f665" fmla="val 505"/>
              <a:gd name="f666" fmla="val 55"/>
              <a:gd name="f667" fmla="val 87"/>
              <a:gd name="f668" fmla="val 463"/>
              <a:gd name="f669" fmla="val 104"/>
              <a:gd name="f670" fmla="val 114"/>
              <a:gd name="f671" fmla="val 424"/>
              <a:gd name="f672" fmla="val 422"/>
              <a:gd name="f673" fmla="val 278"/>
              <a:gd name="f674" fmla="val 303"/>
              <a:gd name="f675" fmla="val 301"/>
              <a:gd name="f676" fmla="val 299"/>
              <a:gd name="f677" fmla="val 297"/>
              <a:gd name="f678" fmla="val 283"/>
              <a:gd name="f679" fmla="val 282"/>
              <a:gd name="f680" fmla="val 438"/>
              <a:gd name="f681" fmla="val 445"/>
              <a:gd name="f682" fmla="val 447"/>
              <a:gd name="f683" fmla="val 460"/>
              <a:gd name="f684" fmla="val 473"/>
              <a:gd name="f685" fmla="val 216"/>
              <a:gd name="f686" fmla="val 120"/>
              <a:gd name="f687" fmla="val 73"/>
              <a:gd name="f688" fmla="val 35"/>
              <a:gd name="f689" fmla="val 15"/>
              <a:gd name="f690" fmla="val 404"/>
              <a:gd name="f691" fmla="val 14"/>
              <a:gd name="f692" fmla="val 13"/>
              <a:gd name="f693" fmla="val 20"/>
              <a:gd name="f694" fmla="val 26"/>
              <a:gd name="f695" fmla="val 33"/>
              <a:gd name="f696" fmla="val 30"/>
              <a:gd name="f697" fmla="val 27"/>
              <a:gd name="f698" fmla="val 24"/>
              <a:gd name="f699" fmla="val 19"/>
              <a:gd name="f700" fmla="val 9"/>
              <a:gd name="f701" fmla="val 7"/>
              <a:gd name="f702" fmla="val 4"/>
              <a:gd name="f703" fmla="val 2"/>
              <a:gd name="f704" fmla="val 1"/>
              <a:gd name="f705" fmla="val 399"/>
              <a:gd name="f706" fmla="val 16"/>
              <a:gd name="f707" fmla="val 32"/>
              <a:gd name="f708" fmla="val 49"/>
              <a:gd name="f709" fmla="val 74"/>
              <a:gd name="f710" fmla="val 160"/>
              <a:gd name="f711" fmla="val 170"/>
              <a:gd name="f712" fmla="val 203"/>
              <a:gd name="f713" fmla="val 503"/>
              <a:gd name="f714" fmla="val 202"/>
              <a:gd name="f715" fmla="val 204"/>
              <a:gd name="f716" fmla="val 206"/>
              <a:gd name="f717" fmla="val 208"/>
              <a:gd name="f718" fmla="val 23"/>
              <a:gd name="f719" fmla="val 31"/>
              <a:gd name="f720" fmla="val 39"/>
              <a:gd name="f721" fmla="val 47"/>
              <a:gd name="f722" fmla="val 22"/>
              <a:gd name="f723" fmla="val 82"/>
              <a:gd name="f724" fmla="val 88"/>
              <a:gd name="f725" fmla="val 94"/>
              <a:gd name="f726" fmla="val 96"/>
              <a:gd name="f727" fmla="val 103"/>
              <a:gd name="f728" fmla="val 221"/>
              <a:gd name="f729" fmla="val 123"/>
              <a:gd name="f730" fmla="val 187"/>
              <a:gd name="f731" fmla="val 185"/>
              <a:gd name="f732" fmla="val 181"/>
              <a:gd name="f733" fmla="val 476"/>
              <a:gd name="f734" fmla="val 557"/>
              <a:gd name="f735" fmla="val 552"/>
              <a:gd name="f736" fmla="val 541"/>
              <a:gd name="f737" fmla="val 488"/>
              <a:gd name="f738" fmla="val 449"/>
              <a:gd name="f739" fmla="val 146"/>
              <a:gd name="f740" fmla="val 437"/>
              <a:gd name="f741" fmla="val 419"/>
              <a:gd name="f742" fmla="val 122"/>
              <a:gd name="f743" fmla="val 291"/>
              <a:gd name="f744" fmla="val 274"/>
              <a:gd name="f745" fmla="val 109"/>
              <a:gd name="f746" fmla="val 222"/>
              <a:gd name="f747" fmla="val 46"/>
              <a:gd name="f748" fmla="val 60"/>
              <a:gd name="f749" fmla="val 95"/>
              <a:gd name="f750" fmla="val 77"/>
              <a:gd name="f751" fmla="val 80"/>
              <a:gd name="f752" fmla="val 91"/>
              <a:gd name="f753" fmla="val 527"/>
              <a:gd name="f754" fmla="val 546"/>
              <a:gd name="f755" fmla="val 595"/>
              <a:gd name="f756" fmla="val 113"/>
              <a:gd name="f757" fmla="val 97"/>
              <a:gd name="f758" fmla="val 61"/>
              <a:gd name="f759" fmla="val 53"/>
              <a:gd name="f760" fmla="val 50"/>
              <a:gd name="f761" fmla="val 44"/>
              <a:gd name="f762" fmla="val 42"/>
              <a:gd name="f763" fmla="val 37"/>
              <a:gd name="f764" fmla="val 34"/>
              <a:gd name="f765" fmla="val 64"/>
              <a:gd name="f766" fmla="val 17"/>
              <a:gd name="f767" fmla="val 52"/>
              <a:gd name="f768" fmla="val 11"/>
              <a:gd name="f769" fmla="val 10"/>
              <a:gd name="f770" fmla="val 12"/>
              <a:gd name="f771" fmla="val 188"/>
              <a:gd name="f772" fmla="val 18"/>
              <a:gd name="f773" fmla="val 25"/>
              <a:gd name="f774" fmla="val 28"/>
              <a:gd name="f775" fmla="val 36"/>
              <a:gd name="f776" fmla="val 45"/>
              <a:gd name="f777" fmla="val 483"/>
              <a:gd name="f778" fmla="val 600"/>
              <a:gd name="f779" fmla="val 121"/>
              <a:gd name="f780" fmla="val 613"/>
              <a:gd name="f781" fmla="val 618"/>
              <a:gd name="f782" fmla="val 29"/>
              <a:gd name="f783" fmla="val 821"/>
              <a:gd name="f784" fmla="val 834"/>
              <a:gd name="f785" fmla="val 846"/>
              <a:gd name="f786" fmla="val 850"/>
              <a:gd name="f787" fmla="val 861"/>
              <a:gd name="f788" fmla="val 3"/>
              <a:gd name="f789" fmla="val 868"/>
              <a:gd name="f790" fmla="val 863"/>
              <a:gd name="f791" fmla="val 860"/>
              <a:gd name="f792" fmla="val 856"/>
              <a:gd name="f793" fmla="val 156"/>
              <a:gd name="f794" fmla="val 911"/>
              <a:gd name="f795" fmla="val 913"/>
              <a:gd name="f796" fmla="val 914"/>
              <a:gd name="f797" fmla="val 907"/>
              <a:gd name="f798" fmla="val 903"/>
              <a:gd name="f799" fmla="val 899"/>
              <a:gd name="f800" fmla="val 897"/>
              <a:gd name="f801" fmla="val 882"/>
              <a:gd name="f802" fmla="val 872"/>
              <a:gd name="f803" fmla="val 867"/>
              <a:gd name="f804" fmla="val 736"/>
              <a:gd name="f805" fmla="val 200"/>
              <a:gd name="f806" fmla="val 199"/>
              <a:gd name="f807" fmla="val 598"/>
              <a:gd name="f808" fmla="val 596"/>
              <a:gd name="f809" fmla="val 640"/>
              <a:gd name="f810" fmla="val 894"/>
              <a:gd name="f811" fmla="val 915"/>
              <a:gd name="f812" fmla="val 928"/>
              <a:gd name="f813" fmla="val 938"/>
              <a:gd name="f814" fmla="val 942"/>
              <a:gd name="f815" fmla="val 937"/>
              <a:gd name="f816" fmla="val 931"/>
              <a:gd name="f817" fmla="val 932"/>
              <a:gd name="f818" fmla="val 933"/>
              <a:gd name="f819" fmla="val 934"/>
              <a:gd name="f820" fmla="val 920"/>
              <a:gd name="f821" fmla="val 908"/>
              <a:gd name="f822" fmla="val 862"/>
              <a:gd name="f823" fmla="val 307"/>
              <a:gd name="f824" fmla="val 708"/>
              <a:gd name="f825" fmla="val 644"/>
              <a:gd name="f826" fmla="val 620"/>
              <a:gd name="f827" fmla="val 464"/>
              <a:gd name="f828" fmla="val 884"/>
              <a:gd name="f829" fmla="val 879"/>
              <a:gd name="f830" fmla="val 462"/>
              <a:gd name="f831" fmla="val 874"/>
              <a:gd name="f832" fmla="val 870"/>
              <a:gd name="f833" fmla="val 865"/>
              <a:gd name="f834" fmla="val 858"/>
              <a:gd name="f835" fmla="val 857"/>
              <a:gd name="f836" fmla="val 848"/>
              <a:gd name="f837" fmla="val 785"/>
              <a:gd name="f838" fmla="val 553"/>
              <a:gd name="f839" fmla="val 234"/>
              <a:gd name="f840" fmla="val 550"/>
              <a:gd name="f841" fmla="val 543"/>
              <a:gd name="f842" fmla="val 830"/>
              <a:gd name="f843" fmla="val 523"/>
              <a:gd name="f844" fmla="val 617"/>
              <a:gd name="f845" fmla="val 478"/>
              <a:gd name="f846" fmla="val 791"/>
              <a:gd name="f847" fmla="val 479"/>
              <a:gd name="f848" fmla="val 673"/>
              <a:gd name="f849" fmla="val 625"/>
              <a:gd name="f850" fmla="val 646"/>
              <a:gd name="f851" fmla="val 486"/>
              <a:gd name="f852" fmla="val 682"/>
              <a:gd name="f853" fmla="val 539"/>
              <a:gd name="f854" fmla="val 545"/>
              <a:gd name="f855" fmla="val 544"/>
              <a:gd name="f856" fmla="val 699"/>
              <a:gd name="f857" fmla="val 513"/>
              <a:gd name="f858" fmla="val 504"/>
              <a:gd name="f859" fmla="val 501"/>
              <a:gd name="f860" fmla="val 496"/>
              <a:gd name="f861" fmla="val 484"/>
              <a:gd name="f862" fmla="val 635"/>
              <a:gd name="f863" fmla="val 480"/>
              <a:gd name="f864" fmla="val 624"/>
              <a:gd name="f865" fmla="val 471"/>
              <a:gd name="f866" fmla="val 606"/>
              <a:gd name="f867" fmla="val 588"/>
              <a:gd name="f868" fmla="val 489"/>
              <a:gd name="f869" fmla="val 610"/>
              <a:gd name="f870" fmla="val 590"/>
              <a:gd name="f871" fmla="val 482"/>
              <a:gd name="f872" fmla="val 548"/>
              <a:gd name="f873" fmla="val 719"/>
              <a:gd name="f874" fmla="val 706"/>
              <a:gd name="f875" fmla="val 692"/>
              <a:gd name="f876" fmla="val 599"/>
              <a:gd name="f877" fmla="val 607"/>
              <a:gd name="f878" fmla="val 555"/>
              <a:gd name="f879" fmla="val 536"/>
              <a:gd name="f880" fmla="val 769"/>
              <a:gd name="f881" fmla="val 805"/>
              <a:gd name="f882" fmla="val 467"/>
              <a:gd name="f883" fmla="val 205"/>
              <a:gd name="f884" fmla="+- 0 0 -90"/>
              <a:gd name="f885" fmla="*/ f4 1 892"/>
              <a:gd name="f886" fmla="*/ f5 1 948"/>
              <a:gd name="f887" fmla="+- f8 0 f6"/>
              <a:gd name="f888" fmla="+- f7 0 f6"/>
              <a:gd name="f889" fmla="*/ f884 f0 1"/>
              <a:gd name="f890" fmla="*/ f888 1 892"/>
              <a:gd name="f891" fmla="*/ f887 1 948"/>
              <a:gd name="f892" fmla="*/ 837 f888 1"/>
              <a:gd name="f893" fmla="*/ 406 f887 1"/>
              <a:gd name="f894" fmla="*/ 889 f888 1"/>
              <a:gd name="f895" fmla="*/ 377 f887 1"/>
              <a:gd name="f896" fmla="*/ 887 f888 1"/>
              <a:gd name="f897" fmla="*/ 363 f887 1"/>
              <a:gd name="f898" fmla="*/ 729 f888 1"/>
              <a:gd name="f899" fmla="*/ 355 f887 1"/>
              <a:gd name="f900" fmla="*/ 681 f888 1"/>
              <a:gd name="f901" fmla="*/ 353 f887 1"/>
              <a:gd name="f902" fmla="*/ 755 f888 1"/>
              <a:gd name="f903" fmla="*/ 309 f887 1"/>
              <a:gd name="f904" fmla="*/ 774 f888 1"/>
              <a:gd name="f905" fmla="*/ 272 f887 1"/>
              <a:gd name="f906" fmla="*/ 794 f888 1"/>
              <a:gd name="f907" fmla="*/ 250 f887 1"/>
              <a:gd name="f908" fmla="*/ 648 f888 1"/>
              <a:gd name="f909" fmla="*/ 302 f887 1"/>
              <a:gd name="f910" fmla="*/ 715 f888 1"/>
              <a:gd name="f911" fmla="*/ 240 f887 1"/>
              <a:gd name="f912" fmla="*/ 638 f888 1"/>
              <a:gd name="f913" fmla="*/ 284 f887 1"/>
              <a:gd name="f914" fmla="*/ 756 f888 1"/>
              <a:gd name="f915" fmla="*/ 177 f887 1"/>
              <a:gd name="f916" fmla="*/ 738 f888 1"/>
              <a:gd name="f917" fmla="*/ 169 f887 1"/>
              <a:gd name="f918" fmla="*/ 735 f888 1"/>
              <a:gd name="f919" fmla="*/ 145 f887 1"/>
              <a:gd name="f920" fmla="*/ 660 f888 1"/>
              <a:gd name="f921" fmla="*/ 155 f887 1"/>
              <a:gd name="f922" fmla="*/ 455 f888 1"/>
              <a:gd name="f923" fmla="*/ 326 f887 1"/>
              <a:gd name="f924" fmla="*/ 325 f888 1"/>
              <a:gd name="f925" fmla="*/ 474 f887 1"/>
              <a:gd name="f926" fmla="*/ 498 f888 1"/>
              <a:gd name="f927" fmla="*/ 144 f887 1"/>
              <a:gd name="f928" fmla="*/ 332 f888 1"/>
              <a:gd name="f929" fmla="*/ 405 f887 1"/>
              <a:gd name="f930" fmla="*/ 487 f888 1"/>
              <a:gd name="f931" fmla="*/ 92 f887 1"/>
              <a:gd name="f932" fmla="*/ 303 f888 1"/>
              <a:gd name="f933" fmla="*/ 382 f887 1"/>
              <a:gd name="f934" fmla="*/ 269 f888 1"/>
              <a:gd name="f935" fmla="*/ 487 f887 1"/>
              <a:gd name="f936" fmla="*/ 405 f888 1"/>
              <a:gd name="f937" fmla="*/ 15 f887 1"/>
              <a:gd name="f938" fmla="*/ 227 f888 1"/>
              <a:gd name="f939" fmla="*/ 498 f887 1"/>
              <a:gd name="f940" fmla="*/ 218 f888 1"/>
              <a:gd name="f941" fmla="*/ 117 f887 1"/>
              <a:gd name="f942" fmla="*/ 182 f888 1"/>
              <a:gd name="f943" fmla="*/ 520 f887 1"/>
              <a:gd name="f944" fmla="*/ 115 f888 1"/>
              <a:gd name="f945" fmla="*/ 291 f887 1"/>
              <a:gd name="f946" fmla="*/ 77 f888 1"/>
              <a:gd name="f947" fmla="*/ 127 f887 1"/>
              <a:gd name="f948" fmla="*/ 153 f888 1"/>
              <a:gd name="f949" fmla="*/ 580 f887 1"/>
              <a:gd name="f950" fmla="*/ 50 f888 1"/>
              <a:gd name="f951" fmla="*/ 317 f887 1"/>
              <a:gd name="f952" fmla="*/ 25 f888 1"/>
              <a:gd name="f953" fmla="*/ 330 f887 1"/>
              <a:gd name="f954" fmla="*/ 10 f888 1"/>
              <a:gd name="f955" fmla="*/ 869 f887 1"/>
              <a:gd name="f956" fmla="*/ 299 f888 1"/>
              <a:gd name="f957" fmla="*/ 867 f887 1"/>
              <a:gd name="f958" fmla="*/ 176 f888 1"/>
              <a:gd name="f959" fmla="*/ 598 f887 1"/>
              <a:gd name="f960" fmla="*/ 322 f888 1"/>
              <a:gd name="f961" fmla="*/ 736 f887 1"/>
              <a:gd name="f962" fmla="*/ 391 f888 1"/>
              <a:gd name="f963" fmla="*/ 796 f887 1"/>
              <a:gd name="f964" fmla="*/ 398 f888 1"/>
              <a:gd name="f965" fmla="*/ 768 f887 1"/>
              <a:gd name="f966" fmla="*/ 234 f888 1"/>
              <a:gd name="f967" fmla="*/ 549 f887 1"/>
              <a:gd name="f968" fmla="*/ 343 f888 1"/>
              <a:gd name="f969" fmla="*/ 604 f887 1"/>
              <a:gd name="f970" fmla="*/ 438 f888 1"/>
              <a:gd name="f971" fmla="*/ 672 f887 1"/>
              <a:gd name="f972" fmla="*/ 545 f888 1"/>
              <a:gd name="f973" fmla="*/ 754 f887 1"/>
              <a:gd name="f974" fmla="*/ 471 f888 1"/>
              <a:gd name="f975" fmla="*/ 620 f887 1"/>
              <a:gd name="f976" fmla="*/ 588 f888 1"/>
              <a:gd name="f977" fmla="*/ 728 f887 1"/>
              <a:gd name="f978" fmla="*/ 412 f888 1"/>
              <a:gd name="f979" fmla="*/ 482 f887 1"/>
              <a:gd name="f980" fmla="*/ 621 f888 1"/>
              <a:gd name="f981" fmla="*/ 685 f887 1"/>
              <a:gd name="f982" fmla="*/ 468 f887 1"/>
              <a:gd name="f983" fmla="*/ 626 f888 1"/>
              <a:gd name="f984" fmla="*/ 617 f887 1"/>
              <a:gd name="f985" fmla="*/ 482 f888 1"/>
              <a:gd name="f986" fmla="*/ 450 f887 1"/>
              <a:gd name="f987" fmla="*/ 537 f888 1"/>
              <a:gd name="f988" fmla="*/ 441 f887 1"/>
              <a:gd name="f989" fmla="*/ 561 f887 1"/>
              <a:gd name="f990" fmla="*/ 757 f888 1"/>
              <a:gd name="f991" fmla="*/ 527 f887 1"/>
              <a:gd name="f992" fmla="*/ 510 f887 1"/>
              <a:gd name="f993" fmla="*/ 869 f888 1"/>
              <a:gd name="f994" fmla="*/ 488 f887 1"/>
              <a:gd name="f995" fmla="*/ 419 f888 1"/>
              <a:gd name="f996" fmla="*/ 427 f887 1"/>
              <a:gd name="f997" fmla="*/ 404 f888 1"/>
              <a:gd name="f998" fmla="*/ 444 f887 1"/>
              <a:gd name="f999" fmla="*/ 568 f888 1"/>
              <a:gd name="f1000" fmla="*/ 423 f887 1"/>
              <a:gd name="f1001" fmla="*/ 686 f888 1"/>
              <a:gd name="f1002" fmla="*/ 398 f887 1"/>
              <a:gd name="f1003" fmla="*/ 776 f888 1"/>
              <a:gd name="f1004" fmla="*/ 385 f887 1"/>
              <a:gd name="f1005" fmla="*/ 605 f888 1"/>
              <a:gd name="f1006" fmla="*/ 197 f887 1"/>
              <a:gd name="f1007" fmla="*/ 314 f888 1"/>
              <a:gd name="f1008" fmla="*/ 139 f888 1"/>
              <a:gd name="f1009" fmla="*/ 597 f887 1"/>
              <a:gd name="f1010" fmla="*/ 441 f888 1"/>
              <a:gd name="f1011" fmla="*/ 519 f888 1"/>
              <a:gd name="f1012" fmla="*/ 433 f887 1"/>
              <a:gd name="f1013" fmla="*/ f889 1 f3"/>
              <a:gd name="f1014" fmla="*/ f892 1 892"/>
              <a:gd name="f1015" fmla="*/ f893 1 948"/>
              <a:gd name="f1016" fmla="*/ f894 1 892"/>
              <a:gd name="f1017" fmla="*/ f895 1 948"/>
              <a:gd name="f1018" fmla="*/ f896 1 892"/>
              <a:gd name="f1019" fmla="*/ f897 1 948"/>
              <a:gd name="f1020" fmla="*/ f898 1 892"/>
              <a:gd name="f1021" fmla="*/ f899 1 948"/>
              <a:gd name="f1022" fmla="*/ f900 1 892"/>
              <a:gd name="f1023" fmla="*/ f901 1 948"/>
              <a:gd name="f1024" fmla="*/ f902 1 892"/>
              <a:gd name="f1025" fmla="*/ f903 1 948"/>
              <a:gd name="f1026" fmla="*/ f904 1 892"/>
              <a:gd name="f1027" fmla="*/ f905 1 948"/>
              <a:gd name="f1028" fmla="*/ f906 1 892"/>
              <a:gd name="f1029" fmla="*/ f907 1 948"/>
              <a:gd name="f1030" fmla="*/ f908 1 892"/>
              <a:gd name="f1031" fmla="*/ f909 1 948"/>
              <a:gd name="f1032" fmla="*/ f910 1 892"/>
              <a:gd name="f1033" fmla="*/ f911 1 948"/>
              <a:gd name="f1034" fmla="*/ f912 1 892"/>
              <a:gd name="f1035" fmla="*/ f913 1 948"/>
              <a:gd name="f1036" fmla="*/ f914 1 892"/>
              <a:gd name="f1037" fmla="*/ f915 1 948"/>
              <a:gd name="f1038" fmla="*/ f916 1 892"/>
              <a:gd name="f1039" fmla="*/ f917 1 948"/>
              <a:gd name="f1040" fmla="*/ f918 1 892"/>
              <a:gd name="f1041" fmla="*/ f919 1 948"/>
              <a:gd name="f1042" fmla="*/ f920 1 892"/>
              <a:gd name="f1043" fmla="*/ f921 1 948"/>
              <a:gd name="f1044" fmla="*/ f922 1 892"/>
              <a:gd name="f1045" fmla="*/ f923 1 948"/>
              <a:gd name="f1046" fmla="*/ f924 1 892"/>
              <a:gd name="f1047" fmla="*/ f925 1 948"/>
              <a:gd name="f1048" fmla="*/ f926 1 892"/>
              <a:gd name="f1049" fmla="*/ f927 1 948"/>
              <a:gd name="f1050" fmla="*/ f928 1 892"/>
              <a:gd name="f1051" fmla="*/ f929 1 948"/>
              <a:gd name="f1052" fmla="*/ f930 1 892"/>
              <a:gd name="f1053" fmla="*/ f931 1 948"/>
              <a:gd name="f1054" fmla="*/ f932 1 892"/>
              <a:gd name="f1055" fmla="*/ f933 1 948"/>
              <a:gd name="f1056" fmla="*/ f934 1 892"/>
              <a:gd name="f1057" fmla="*/ f935 1 948"/>
              <a:gd name="f1058" fmla="*/ f936 1 892"/>
              <a:gd name="f1059" fmla="*/ f937 1 948"/>
              <a:gd name="f1060" fmla="*/ f938 1 892"/>
              <a:gd name="f1061" fmla="*/ f939 1 948"/>
              <a:gd name="f1062" fmla="*/ f940 1 892"/>
              <a:gd name="f1063" fmla="*/ f941 1 948"/>
              <a:gd name="f1064" fmla="*/ f942 1 892"/>
              <a:gd name="f1065" fmla="*/ f943 1 948"/>
              <a:gd name="f1066" fmla="*/ f944 1 892"/>
              <a:gd name="f1067" fmla="*/ f945 1 948"/>
              <a:gd name="f1068" fmla="*/ f946 1 892"/>
              <a:gd name="f1069" fmla="*/ f947 1 948"/>
              <a:gd name="f1070" fmla="*/ f948 1 892"/>
              <a:gd name="f1071" fmla="*/ f949 1 948"/>
              <a:gd name="f1072" fmla="*/ f950 1 892"/>
              <a:gd name="f1073" fmla="*/ f951 1 948"/>
              <a:gd name="f1074" fmla="*/ f952 1 892"/>
              <a:gd name="f1075" fmla="*/ f953 1 948"/>
              <a:gd name="f1076" fmla="*/ f954 1 892"/>
              <a:gd name="f1077" fmla="*/ f955 1 948"/>
              <a:gd name="f1078" fmla="*/ f956 1 892"/>
              <a:gd name="f1079" fmla="*/ f957 1 948"/>
              <a:gd name="f1080" fmla="*/ f958 1 892"/>
              <a:gd name="f1081" fmla="*/ f959 1 948"/>
              <a:gd name="f1082" fmla="*/ f960 1 892"/>
              <a:gd name="f1083" fmla="*/ f961 1 948"/>
              <a:gd name="f1084" fmla="*/ f962 1 892"/>
              <a:gd name="f1085" fmla="*/ f963 1 948"/>
              <a:gd name="f1086" fmla="*/ f964 1 892"/>
              <a:gd name="f1087" fmla="*/ f965 1 948"/>
              <a:gd name="f1088" fmla="*/ f966 1 892"/>
              <a:gd name="f1089" fmla="*/ f967 1 948"/>
              <a:gd name="f1090" fmla="*/ f968 1 892"/>
              <a:gd name="f1091" fmla="*/ f969 1 948"/>
              <a:gd name="f1092" fmla="*/ f970 1 892"/>
              <a:gd name="f1093" fmla="*/ f971 1 948"/>
              <a:gd name="f1094" fmla="*/ f972 1 892"/>
              <a:gd name="f1095" fmla="*/ f973 1 948"/>
              <a:gd name="f1096" fmla="*/ f974 1 892"/>
              <a:gd name="f1097" fmla="*/ f975 1 948"/>
              <a:gd name="f1098" fmla="*/ f976 1 892"/>
              <a:gd name="f1099" fmla="*/ f977 1 948"/>
              <a:gd name="f1100" fmla="*/ f978 1 892"/>
              <a:gd name="f1101" fmla="*/ f979 1 948"/>
              <a:gd name="f1102" fmla="*/ f980 1 892"/>
              <a:gd name="f1103" fmla="*/ f981 1 948"/>
              <a:gd name="f1104" fmla="*/ f982 1 948"/>
              <a:gd name="f1105" fmla="*/ f983 1 892"/>
              <a:gd name="f1106" fmla="*/ f984 1 948"/>
              <a:gd name="f1107" fmla="*/ f985 1 892"/>
              <a:gd name="f1108" fmla="*/ f986 1 948"/>
              <a:gd name="f1109" fmla="*/ f987 1 892"/>
              <a:gd name="f1110" fmla="*/ f988 1 948"/>
              <a:gd name="f1111" fmla="*/ f989 1 948"/>
              <a:gd name="f1112" fmla="*/ f990 1 892"/>
              <a:gd name="f1113" fmla="*/ f991 1 948"/>
              <a:gd name="f1114" fmla="*/ f992 1 948"/>
              <a:gd name="f1115" fmla="*/ f993 1 892"/>
              <a:gd name="f1116" fmla="*/ f994 1 948"/>
              <a:gd name="f1117" fmla="*/ f995 1 892"/>
              <a:gd name="f1118" fmla="*/ f996 1 948"/>
              <a:gd name="f1119" fmla="*/ f997 1 892"/>
              <a:gd name="f1120" fmla="*/ f998 1 948"/>
              <a:gd name="f1121" fmla="*/ f999 1 892"/>
              <a:gd name="f1122" fmla="*/ f1000 1 948"/>
              <a:gd name="f1123" fmla="*/ f1001 1 892"/>
              <a:gd name="f1124" fmla="*/ f1002 1 948"/>
              <a:gd name="f1125" fmla="*/ f1003 1 892"/>
              <a:gd name="f1126" fmla="*/ f1004 1 948"/>
              <a:gd name="f1127" fmla="*/ f1005 1 892"/>
              <a:gd name="f1128" fmla="*/ f1006 1 948"/>
              <a:gd name="f1129" fmla="*/ f1007 1 892"/>
              <a:gd name="f1130" fmla="*/ f1008 1 892"/>
              <a:gd name="f1131" fmla="*/ f1009 1 948"/>
              <a:gd name="f1132" fmla="*/ f1010 1 892"/>
              <a:gd name="f1133" fmla="*/ f1011 1 892"/>
              <a:gd name="f1134" fmla="*/ f1012 1 948"/>
              <a:gd name="f1135" fmla="*/ 0 1 f890"/>
              <a:gd name="f1136" fmla="*/ f7 1 f890"/>
              <a:gd name="f1137" fmla="*/ 0 1 f891"/>
              <a:gd name="f1138" fmla="*/ f8 1 f891"/>
              <a:gd name="f1139" fmla="+- f1013 0 f1"/>
              <a:gd name="f1140" fmla="*/ f1014 1 f890"/>
              <a:gd name="f1141" fmla="*/ f1015 1 f891"/>
              <a:gd name="f1142" fmla="*/ f1016 1 f890"/>
              <a:gd name="f1143" fmla="*/ f1017 1 f891"/>
              <a:gd name="f1144" fmla="*/ f1018 1 f890"/>
              <a:gd name="f1145" fmla="*/ f1019 1 f891"/>
              <a:gd name="f1146" fmla="*/ f1020 1 f890"/>
              <a:gd name="f1147" fmla="*/ f1021 1 f891"/>
              <a:gd name="f1148" fmla="*/ f1022 1 f890"/>
              <a:gd name="f1149" fmla="*/ f1023 1 f891"/>
              <a:gd name="f1150" fmla="*/ f1024 1 f890"/>
              <a:gd name="f1151" fmla="*/ f1025 1 f891"/>
              <a:gd name="f1152" fmla="*/ f1026 1 f890"/>
              <a:gd name="f1153" fmla="*/ f1027 1 f891"/>
              <a:gd name="f1154" fmla="*/ f1028 1 f890"/>
              <a:gd name="f1155" fmla="*/ f1029 1 f891"/>
              <a:gd name="f1156" fmla="*/ f1030 1 f890"/>
              <a:gd name="f1157" fmla="*/ f1031 1 f891"/>
              <a:gd name="f1158" fmla="*/ f1032 1 f890"/>
              <a:gd name="f1159" fmla="*/ f1033 1 f891"/>
              <a:gd name="f1160" fmla="*/ f1034 1 f890"/>
              <a:gd name="f1161" fmla="*/ f1035 1 f891"/>
              <a:gd name="f1162" fmla="*/ f1036 1 f890"/>
              <a:gd name="f1163" fmla="*/ f1037 1 f891"/>
              <a:gd name="f1164" fmla="*/ f1038 1 f890"/>
              <a:gd name="f1165" fmla="*/ f1039 1 f891"/>
              <a:gd name="f1166" fmla="*/ f1040 1 f890"/>
              <a:gd name="f1167" fmla="*/ f1041 1 f891"/>
              <a:gd name="f1168" fmla="*/ f1042 1 f890"/>
              <a:gd name="f1169" fmla="*/ f1043 1 f891"/>
              <a:gd name="f1170" fmla="*/ f1044 1 f890"/>
              <a:gd name="f1171" fmla="*/ f1045 1 f891"/>
              <a:gd name="f1172" fmla="*/ f1046 1 f890"/>
              <a:gd name="f1173" fmla="*/ f1047 1 f891"/>
              <a:gd name="f1174" fmla="*/ f1048 1 f890"/>
              <a:gd name="f1175" fmla="*/ f1049 1 f891"/>
              <a:gd name="f1176" fmla="*/ f1050 1 f890"/>
              <a:gd name="f1177" fmla="*/ f1051 1 f891"/>
              <a:gd name="f1178" fmla="*/ f1052 1 f890"/>
              <a:gd name="f1179" fmla="*/ f1053 1 f891"/>
              <a:gd name="f1180" fmla="*/ f1054 1 f890"/>
              <a:gd name="f1181" fmla="*/ f1055 1 f891"/>
              <a:gd name="f1182" fmla="*/ f1056 1 f890"/>
              <a:gd name="f1183" fmla="*/ f1057 1 f891"/>
              <a:gd name="f1184" fmla="*/ f1058 1 f890"/>
              <a:gd name="f1185" fmla="*/ f1059 1 f891"/>
              <a:gd name="f1186" fmla="*/ f1060 1 f890"/>
              <a:gd name="f1187" fmla="*/ f1061 1 f891"/>
              <a:gd name="f1188" fmla="*/ f1062 1 f890"/>
              <a:gd name="f1189" fmla="*/ f1063 1 f891"/>
              <a:gd name="f1190" fmla="*/ f1064 1 f890"/>
              <a:gd name="f1191" fmla="*/ f1065 1 f891"/>
              <a:gd name="f1192" fmla="*/ f1066 1 f890"/>
              <a:gd name="f1193" fmla="*/ f1067 1 f891"/>
              <a:gd name="f1194" fmla="*/ f1068 1 f890"/>
              <a:gd name="f1195" fmla="*/ f1069 1 f891"/>
              <a:gd name="f1196" fmla="*/ f1070 1 f890"/>
              <a:gd name="f1197" fmla="*/ f1071 1 f891"/>
              <a:gd name="f1198" fmla="*/ f1072 1 f890"/>
              <a:gd name="f1199" fmla="*/ f1073 1 f891"/>
              <a:gd name="f1200" fmla="*/ f1074 1 f890"/>
              <a:gd name="f1201" fmla="*/ f1075 1 f891"/>
              <a:gd name="f1202" fmla="*/ f1076 1 f890"/>
              <a:gd name="f1203" fmla="*/ f1077 1 f891"/>
              <a:gd name="f1204" fmla="*/ f1078 1 f890"/>
              <a:gd name="f1205" fmla="*/ f1079 1 f891"/>
              <a:gd name="f1206" fmla="*/ f1080 1 f890"/>
              <a:gd name="f1207" fmla="*/ f1081 1 f891"/>
              <a:gd name="f1208" fmla="*/ f1082 1 f890"/>
              <a:gd name="f1209" fmla="*/ f1083 1 f891"/>
              <a:gd name="f1210" fmla="*/ f1084 1 f890"/>
              <a:gd name="f1211" fmla="*/ f1085 1 f891"/>
              <a:gd name="f1212" fmla="*/ f1086 1 f890"/>
              <a:gd name="f1213" fmla="*/ f1087 1 f891"/>
              <a:gd name="f1214" fmla="*/ f1088 1 f890"/>
              <a:gd name="f1215" fmla="*/ f1089 1 f891"/>
              <a:gd name="f1216" fmla="*/ f1090 1 f890"/>
              <a:gd name="f1217" fmla="*/ f1091 1 f891"/>
              <a:gd name="f1218" fmla="*/ f1092 1 f890"/>
              <a:gd name="f1219" fmla="*/ f1093 1 f891"/>
              <a:gd name="f1220" fmla="*/ f1094 1 f890"/>
              <a:gd name="f1221" fmla="*/ f1095 1 f891"/>
              <a:gd name="f1222" fmla="*/ f1096 1 f890"/>
              <a:gd name="f1223" fmla="*/ f1097 1 f891"/>
              <a:gd name="f1224" fmla="*/ f1098 1 f890"/>
              <a:gd name="f1225" fmla="*/ f1099 1 f891"/>
              <a:gd name="f1226" fmla="*/ f1100 1 f890"/>
              <a:gd name="f1227" fmla="*/ f1101 1 f891"/>
              <a:gd name="f1228" fmla="*/ f1102 1 f890"/>
              <a:gd name="f1229" fmla="*/ f1103 1 f891"/>
              <a:gd name="f1230" fmla="*/ f1104 1 f891"/>
              <a:gd name="f1231" fmla="*/ f1105 1 f890"/>
              <a:gd name="f1232" fmla="*/ f1106 1 f891"/>
              <a:gd name="f1233" fmla="*/ f1107 1 f890"/>
              <a:gd name="f1234" fmla="*/ f1108 1 f891"/>
              <a:gd name="f1235" fmla="*/ f1109 1 f890"/>
              <a:gd name="f1236" fmla="*/ f1110 1 f891"/>
              <a:gd name="f1237" fmla="*/ f1111 1 f891"/>
              <a:gd name="f1238" fmla="*/ f1112 1 f890"/>
              <a:gd name="f1239" fmla="*/ f1113 1 f891"/>
              <a:gd name="f1240" fmla="*/ f1114 1 f891"/>
              <a:gd name="f1241" fmla="*/ f1115 1 f890"/>
              <a:gd name="f1242" fmla="*/ f1116 1 f891"/>
              <a:gd name="f1243" fmla="*/ f1117 1 f890"/>
              <a:gd name="f1244" fmla="*/ f1118 1 f891"/>
              <a:gd name="f1245" fmla="*/ f1119 1 f890"/>
              <a:gd name="f1246" fmla="*/ f1120 1 f891"/>
              <a:gd name="f1247" fmla="*/ f1121 1 f890"/>
              <a:gd name="f1248" fmla="*/ f1122 1 f891"/>
              <a:gd name="f1249" fmla="*/ f1123 1 f890"/>
              <a:gd name="f1250" fmla="*/ f1124 1 f891"/>
              <a:gd name="f1251" fmla="*/ f1125 1 f890"/>
              <a:gd name="f1252" fmla="*/ f1126 1 f891"/>
              <a:gd name="f1253" fmla="*/ f1127 1 f890"/>
              <a:gd name="f1254" fmla="*/ f1128 1 f891"/>
              <a:gd name="f1255" fmla="*/ f1129 1 f890"/>
              <a:gd name="f1256" fmla="*/ f1130 1 f890"/>
              <a:gd name="f1257" fmla="*/ f1131 1 f891"/>
              <a:gd name="f1258" fmla="*/ f1132 1 f890"/>
              <a:gd name="f1259" fmla="*/ f1133 1 f890"/>
              <a:gd name="f1260" fmla="*/ f1134 1 f891"/>
              <a:gd name="f1261" fmla="*/ f1135 f885 1"/>
              <a:gd name="f1262" fmla="*/ f1136 f885 1"/>
              <a:gd name="f1263" fmla="*/ f1138 f886 1"/>
              <a:gd name="f1264" fmla="*/ f1137 f886 1"/>
              <a:gd name="f1265" fmla="*/ f1140 f885 1"/>
              <a:gd name="f1266" fmla="*/ f1141 f886 1"/>
              <a:gd name="f1267" fmla="*/ f1142 f885 1"/>
              <a:gd name="f1268" fmla="*/ f1143 f886 1"/>
              <a:gd name="f1269" fmla="*/ f1144 f885 1"/>
              <a:gd name="f1270" fmla="*/ f1145 f886 1"/>
              <a:gd name="f1271" fmla="*/ f1146 f885 1"/>
              <a:gd name="f1272" fmla="*/ f1147 f886 1"/>
              <a:gd name="f1273" fmla="*/ f1148 f885 1"/>
              <a:gd name="f1274" fmla="*/ f1149 f886 1"/>
              <a:gd name="f1275" fmla="*/ f1150 f885 1"/>
              <a:gd name="f1276" fmla="*/ f1151 f886 1"/>
              <a:gd name="f1277" fmla="*/ f1152 f885 1"/>
              <a:gd name="f1278" fmla="*/ f1153 f886 1"/>
              <a:gd name="f1279" fmla="*/ f1154 f885 1"/>
              <a:gd name="f1280" fmla="*/ f1155 f886 1"/>
              <a:gd name="f1281" fmla="*/ f1156 f885 1"/>
              <a:gd name="f1282" fmla="*/ f1157 f886 1"/>
              <a:gd name="f1283" fmla="*/ f1158 f885 1"/>
              <a:gd name="f1284" fmla="*/ f1159 f886 1"/>
              <a:gd name="f1285" fmla="*/ f1160 f885 1"/>
              <a:gd name="f1286" fmla="*/ f1161 f886 1"/>
              <a:gd name="f1287" fmla="*/ f1162 f885 1"/>
              <a:gd name="f1288" fmla="*/ f1163 f886 1"/>
              <a:gd name="f1289" fmla="*/ f1164 f885 1"/>
              <a:gd name="f1290" fmla="*/ f1165 f886 1"/>
              <a:gd name="f1291" fmla="*/ f1166 f885 1"/>
              <a:gd name="f1292" fmla="*/ f1167 f886 1"/>
              <a:gd name="f1293" fmla="*/ f1168 f885 1"/>
              <a:gd name="f1294" fmla="*/ f1169 f886 1"/>
              <a:gd name="f1295" fmla="*/ f1170 f885 1"/>
              <a:gd name="f1296" fmla="*/ f1171 f886 1"/>
              <a:gd name="f1297" fmla="*/ f1172 f885 1"/>
              <a:gd name="f1298" fmla="*/ f1173 f886 1"/>
              <a:gd name="f1299" fmla="*/ f1174 f885 1"/>
              <a:gd name="f1300" fmla="*/ f1175 f886 1"/>
              <a:gd name="f1301" fmla="*/ f1176 f885 1"/>
              <a:gd name="f1302" fmla="*/ f1177 f886 1"/>
              <a:gd name="f1303" fmla="*/ f1178 f885 1"/>
              <a:gd name="f1304" fmla="*/ f1179 f886 1"/>
              <a:gd name="f1305" fmla="*/ f1180 f885 1"/>
              <a:gd name="f1306" fmla="*/ f1181 f886 1"/>
              <a:gd name="f1307" fmla="*/ f1182 f885 1"/>
              <a:gd name="f1308" fmla="*/ f1183 f886 1"/>
              <a:gd name="f1309" fmla="*/ f1184 f885 1"/>
              <a:gd name="f1310" fmla="*/ f1185 f886 1"/>
              <a:gd name="f1311" fmla="*/ f1186 f885 1"/>
              <a:gd name="f1312" fmla="*/ f1187 f886 1"/>
              <a:gd name="f1313" fmla="*/ f1188 f885 1"/>
              <a:gd name="f1314" fmla="*/ f1189 f886 1"/>
              <a:gd name="f1315" fmla="*/ f1190 f885 1"/>
              <a:gd name="f1316" fmla="*/ f1191 f886 1"/>
              <a:gd name="f1317" fmla="*/ f1192 f885 1"/>
              <a:gd name="f1318" fmla="*/ f1193 f886 1"/>
              <a:gd name="f1319" fmla="*/ f1194 f885 1"/>
              <a:gd name="f1320" fmla="*/ f1195 f886 1"/>
              <a:gd name="f1321" fmla="*/ f1196 f885 1"/>
              <a:gd name="f1322" fmla="*/ f1197 f886 1"/>
              <a:gd name="f1323" fmla="*/ f1198 f885 1"/>
              <a:gd name="f1324" fmla="*/ f1199 f886 1"/>
              <a:gd name="f1325" fmla="*/ f1200 f885 1"/>
              <a:gd name="f1326" fmla="*/ f1201 f886 1"/>
              <a:gd name="f1327" fmla="*/ f1202 f885 1"/>
              <a:gd name="f1328" fmla="*/ f1203 f886 1"/>
              <a:gd name="f1329" fmla="*/ f1204 f885 1"/>
              <a:gd name="f1330" fmla="*/ f1205 f886 1"/>
              <a:gd name="f1331" fmla="*/ f1206 f885 1"/>
              <a:gd name="f1332" fmla="*/ f1207 f886 1"/>
              <a:gd name="f1333" fmla="*/ f1208 f885 1"/>
              <a:gd name="f1334" fmla="*/ f1209 f886 1"/>
              <a:gd name="f1335" fmla="*/ f1210 f885 1"/>
              <a:gd name="f1336" fmla="*/ f1211 f886 1"/>
              <a:gd name="f1337" fmla="*/ f1212 f885 1"/>
              <a:gd name="f1338" fmla="*/ f1213 f886 1"/>
              <a:gd name="f1339" fmla="*/ f1214 f885 1"/>
              <a:gd name="f1340" fmla="*/ f1215 f886 1"/>
              <a:gd name="f1341" fmla="*/ f1216 f885 1"/>
              <a:gd name="f1342" fmla="*/ f1217 f886 1"/>
              <a:gd name="f1343" fmla="*/ f1218 f885 1"/>
              <a:gd name="f1344" fmla="*/ f1219 f886 1"/>
              <a:gd name="f1345" fmla="*/ f1220 f885 1"/>
              <a:gd name="f1346" fmla="*/ f1221 f886 1"/>
              <a:gd name="f1347" fmla="*/ f1222 f885 1"/>
              <a:gd name="f1348" fmla="*/ f1223 f886 1"/>
              <a:gd name="f1349" fmla="*/ f1224 f885 1"/>
              <a:gd name="f1350" fmla="*/ f1225 f886 1"/>
              <a:gd name="f1351" fmla="*/ f1226 f885 1"/>
              <a:gd name="f1352" fmla="*/ f1227 f886 1"/>
              <a:gd name="f1353" fmla="*/ f1228 f885 1"/>
              <a:gd name="f1354" fmla="*/ f1229 f886 1"/>
              <a:gd name="f1355" fmla="*/ f1230 f886 1"/>
              <a:gd name="f1356" fmla="*/ f1231 f885 1"/>
              <a:gd name="f1357" fmla="*/ f1232 f886 1"/>
              <a:gd name="f1358" fmla="*/ f1233 f885 1"/>
              <a:gd name="f1359" fmla="*/ f1234 f886 1"/>
              <a:gd name="f1360" fmla="*/ f1235 f885 1"/>
              <a:gd name="f1361" fmla="*/ f1236 f886 1"/>
              <a:gd name="f1362" fmla="*/ f1237 f886 1"/>
              <a:gd name="f1363" fmla="*/ f1238 f885 1"/>
              <a:gd name="f1364" fmla="*/ f1239 f886 1"/>
              <a:gd name="f1365" fmla="*/ f1240 f886 1"/>
              <a:gd name="f1366" fmla="*/ f1241 f885 1"/>
              <a:gd name="f1367" fmla="*/ f1242 f886 1"/>
              <a:gd name="f1368" fmla="*/ f1243 f885 1"/>
              <a:gd name="f1369" fmla="*/ f1244 f886 1"/>
              <a:gd name="f1370" fmla="*/ f1245 f885 1"/>
              <a:gd name="f1371" fmla="*/ f1246 f886 1"/>
              <a:gd name="f1372" fmla="*/ f1247 f885 1"/>
              <a:gd name="f1373" fmla="*/ f1248 f886 1"/>
              <a:gd name="f1374" fmla="*/ f1249 f885 1"/>
              <a:gd name="f1375" fmla="*/ f1250 f886 1"/>
              <a:gd name="f1376" fmla="*/ f1251 f885 1"/>
              <a:gd name="f1377" fmla="*/ f1252 f886 1"/>
              <a:gd name="f1378" fmla="*/ f1253 f885 1"/>
              <a:gd name="f1379" fmla="*/ f1254 f886 1"/>
              <a:gd name="f1380" fmla="*/ f1255 f885 1"/>
              <a:gd name="f1381" fmla="*/ f1256 f885 1"/>
              <a:gd name="f1382" fmla="*/ f1257 f886 1"/>
              <a:gd name="f1383" fmla="*/ f1258 f885 1"/>
              <a:gd name="f1384" fmla="*/ f1259 f885 1"/>
              <a:gd name="f1385" fmla="*/ f1260 f88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139">
                <a:pos x="f1265" y="f1266"/>
              </a:cxn>
              <a:cxn ang="f1139">
                <a:pos x="f1267" y="f1268"/>
              </a:cxn>
              <a:cxn ang="f1139">
                <a:pos x="f1269" y="f1270"/>
              </a:cxn>
              <a:cxn ang="f1139">
                <a:pos x="f1271" y="f1272"/>
              </a:cxn>
              <a:cxn ang="f1139">
                <a:pos x="f1273" y="f1274"/>
              </a:cxn>
              <a:cxn ang="f1139">
                <a:pos x="f1275" y="f1276"/>
              </a:cxn>
              <a:cxn ang="f1139">
                <a:pos x="f1277" y="f1278"/>
              </a:cxn>
              <a:cxn ang="f1139">
                <a:pos x="f1279" y="f1280"/>
              </a:cxn>
              <a:cxn ang="f1139">
                <a:pos x="f1281" y="f1282"/>
              </a:cxn>
              <a:cxn ang="f1139">
                <a:pos x="f1283" y="f1284"/>
              </a:cxn>
              <a:cxn ang="f1139">
                <a:pos x="f1285" y="f1286"/>
              </a:cxn>
              <a:cxn ang="f1139">
                <a:pos x="f1287" y="f1288"/>
              </a:cxn>
              <a:cxn ang="f1139">
                <a:pos x="f1289" y="f1290"/>
              </a:cxn>
              <a:cxn ang="f1139">
                <a:pos x="f1291" y="f1292"/>
              </a:cxn>
              <a:cxn ang="f1139">
                <a:pos x="f1293" y="f1294"/>
              </a:cxn>
              <a:cxn ang="f1139">
                <a:pos x="f1295" y="f1296"/>
              </a:cxn>
              <a:cxn ang="f1139">
                <a:pos x="f1297" y="f1298"/>
              </a:cxn>
              <a:cxn ang="f1139">
                <a:pos x="f1299" y="f1300"/>
              </a:cxn>
              <a:cxn ang="f1139">
                <a:pos x="f1301" y="f1302"/>
              </a:cxn>
              <a:cxn ang="f1139">
                <a:pos x="f1303" y="f1304"/>
              </a:cxn>
              <a:cxn ang="f1139">
                <a:pos x="f1305" y="f1306"/>
              </a:cxn>
              <a:cxn ang="f1139">
                <a:pos x="f1307" y="f1308"/>
              </a:cxn>
              <a:cxn ang="f1139">
                <a:pos x="f1309" y="f1310"/>
              </a:cxn>
              <a:cxn ang="f1139">
                <a:pos x="f1311" y="f1312"/>
              </a:cxn>
              <a:cxn ang="f1139">
                <a:pos x="f1313" y="f1314"/>
              </a:cxn>
              <a:cxn ang="f1139">
                <a:pos x="f1315" y="f1316"/>
              </a:cxn>
              <a:cxn ang="f1139">
                <a:pos x="f1317" y="f1318"/>
              </a:cxn>
              <a:cxn ang="f1139">
                <a:pos x="f1319" y="f1320"/>
              </a:cxn>
              <a:cxn ang="f1139">
                <a:pos x="f1321" y="f1322"/>
              </a:cxn>
              <a:cxn ang="f1139">
                <a:pos x="f1323" y="f1324"/>
              </a:cxn>
              <a:cxn ang="f1139">
                <a:pos x="f1325" y="f1326"/>
              </a:cxn>
              <a:cxn ang="f1139">
                <a:pos x="f1327" y="f1328"/>
              </a:cxn>
              <a:cxn ang="f1139">
                <a:pos x="f1329" y="f1330"/>
              </a:cxn>
              <a:cxn ang="f1139">
                <a:pos x="f1331" y="f1332"/>
              </a:cxn>
              <a:cxn ang="f1139">
                <a:pos x="f1333" y="f1334"/>
              </a:cxn>
              <a:cxn ang="f1139">
                <a:pos x="f1335" y="f1336"/>
              </a:cxn>
              <a:cxn ang="f1139">
                <a:pos x="f1337" y="f1338"/>
              </a:cxn>
              <a:cxn ang="f1139">
                <a:pos x="f1339" y="f1340"/>
              </a:cxn>
              <a:cxn ang="f1139">
                <a:pos x="f1341" y="f1342"/>
              </a:cxn>
              <a:cxn ang="f1139">
                <a:pos x="f1343" y="f1344"/>
              </a:cxn>
              <a:cxn ang="f1139">
                <a:pos x="f1345" y="f1346"/>
              </a:cxn>
              <a:cxn ang="f1139">
                <a:pos x="f1347" y="f1348"/>
              </a:cxn>
              <a:cxn ang="f1139">
                <a:pos x="f1349" y="f1350"/>
              </a:cxn>
              <a:cxn ang="f1139">
                <a:pos x="f1351" y="f1352"/>
              </a:cxn>
              <a:cxn ang="f1139">
                <a:pos x="f1353" y="f1354"/>
              </a:cxn>
              <a:cxn ang="f1139">
                <a:pos x="f1295" y="f1355"/>
              </a:cxn>
              <a:cxn ang="f1139">
                <a:pos x="f1356" y="f1357"/>
              </a:cxn>
              <a:cxn ang="f1139">
                <a:pos x="f1358" y="f1359"/>
              </a:cxn>
              <a:cxn ang="f1139">
                <a:pos x="f1360" y="f1361"/>
              </a:cxn>
              <a:cxn ang="f1139">
                <a:pos x="f1275" y="f1362"/>
              </a:cxn>
              <a:cxn ang="f1139">
                <a:pos x="f1363" y="f1364"/>
              </a:cxn>
              <a:cxn ang="f1139">
                <a:pos x="f1277" y="f1365"/>
              </a:cxn>
              <a:cxn ang="f1139">
                <a:pos x="f1366" y="f1367"/>
              </a:cxn>
              <a:cxn ang="f1139">
                <a:pos x="f1368" y="f1369"/>
              </a:cxn>
              <a:cxn ang="f1139">
                <a:pos x="f1370" y="f1371"/>
              </a:cxn>
              <a:cxn ang="f1139">
                <a:pos x="f1372" y="f1373"/>
              </a:cxn>
              <a:cxn ang="f1139">
                <a:pos x="f1374" y="f1375"/>
              </a:cxn>
              <a:cxn ang="f1139">
                <a:pos x="f1376" y="f1377"/>
              </a:cxn>
              <a:cxn ang="f1139">
                <a:pos x="f1378" y="f1379"/>
              </a:cxn>
              <a:cxn ang="f1139">
                <a:pos x="f1380" y="f1359"/>
              </a:cxn>
              <a:cxn ang="f1139">
                <a:pos x="f1381" y="f1382"/>
              </a:cxn>
              <a:cxn ang="f1139">
                <a:pos x="f1383" y="f1371"/>
              </a:cxn>
              <a:cxn ang="f1139">
                <a:pos x="f1384" y="f1385"/>
              </a:cxn>
            </a:cxnLst>
            <a:rect l="f1261" t="f1264" r="f1262" b="f1263"/>
            <a:pathLst>
              <a:path w="892" h="948">
                <a:moveTo>
                  <a:pt x="f9" y="f10"/>
                </a:moveTo>
                <a:cubicBezTo>
                  <a:pt x="f11" y="f12"/>
                  <a:pt x="f13" y="f14"/>
                  <a:pt x="f15" y="f16"/>
                </a:cubicBezTo>
                <a:cubicBezTo>
                  <a:pt x="f17" y="f18"/>
                  <a:pt x="f19" y="f18"/>
                  <a:pt x="f20" y="f14"/>
                </a:cubicBezTo>
                <a:cubicBezTo>
                  <a:pt x="f21" y="f22"/>
                  <a:pt x="f9" y="f14"/>
                  <a:pt x="f9" y="f16"/>
                </a:cubicBezTo>
                <a:cubicBezTo>
                  <a:pt x="f9" y="f23"/>
                  <a:pt x="f21" y="f24"/>
                  <a:pt x="f25" y="f26"/>
                </a:cubicBezTo>
                <a:cubicBezTo>
                  <a:pt x="f25" y="f27"/>
                  <a:pt x="f25" y="f27"/>
                  <a:pt x="f25" y="f28"/>
                </a:cubicBezTo>
                <a:cubicBezTo>
                  <a:pt x="f29" y="f30"/>
                  <a:pt x="f17" y="f31"/>
                  <a:pt x="f32" y="f33"/>
                </a:cubicBezTo>
                <a:cubicBezTo>
                  <a:pt x="f34" y="f35"/>
                  <a:pt x="f36" y="f37"/>
                  <a:pt x="f38" y="f39"/>
                </a:cubicBezTo>
                <a:cubicBezTo>
                  <a:pt x="f40" y="f39"/>
                  <a:pt x="f41" y="f42"/>
                  <a:pt x="f43" y="f44"/>
                </a:cubicBezTo>
                <a:cubicBezTo>
                  <a:pt x="f45" y="f46"/>
                  <a:pt x="f47" y="f46"/>
                  <a:pt x="f48" y="f49"/>
                </a:cubicBezTo>
                <a:cubicBezTo>
                  <a:pt x="f50" y="f51"/>
                  <a:pt x="f52" y="f51"/>
                  <a:pt x="f53" y="f54"/>
                </a:cubicBezTo>
                <a:cubicBezTo>
                  <a:pt x="f55" y="f54"/>
                  <a:pt x="f56" y="f54"/>
                  <a:pt x="f57" y="f54"/>
                </a:cubicBezTo>
                <a:cubicBezTo>
                  <a:pt x="f58" y="f59"/>
                  <a:pt x="f60" y="f59"/>
                  <a:pt x="f61" y="f59"/>
                </a:cubicBezTo>
                <a:cubicBezTo>
                  <a:pt x="f62" y="f63"/>
                  <a:pt x="f64" y="f63"/>
                  <a:pt x="f65" y="f63"/>
                </a:cubicBezTo>
                <a:cubicBezTo>
                  <a:pt x="f41" y="f63"/>
                  <a:pt x="f66" y="f59"/>
                  <a:pt x="f67" y="f54"/>
                </a:cubicBezTo>
                <a:cubicBezTo>
                  <a:pt x="f68" y="f69"/>
                  <a:pt x="f70" y="f71"/>
                  <a:pt x="f57" y="f72"/>
                </a:cubicBezTo>
                <a:cubicBezTo>
                  <a:pt x="f73" y="f74"/>
                  <a:pt x="f75" y="f71"/>
                  <a:pt x="f76" y="f77"/>
                </a:cubicBezTo>
                <a:cubicBezTo>
                  <a:pt x="f78" y="f79"/>
                  <a:pt x="f80" y="f81"/>
                  <a:pt x="f57" y="f82"/>
                </a:cubicBezTo>
                <a:cubicBezTo>
                  <a:pt x="f83" y="f82"/>
                  <a:pt x="f84" y="f82"/>
                  <a:pt x="f45" y="f82"/>
                </a:cubicBezTo>
                <a:cubicBezTo>
                  <a:pt x="f85" y="f81"/>
                  <a:pt x="f40" y="f81"/>
                  <a:pt x="f38" y="f79"/>
                </a:cubicBezTo>
                <a:cubicBezTo>
                  <a:pt x="f66" y="f82"/>
                  <a:pt x="f40" y="f86"/>
                  <a:pt x="f87" y="f88"/>
                </a:cubicBezTo>
                <a:cubicBezTo>
                  <a:pt x="f68" y="f89"/>
                  <a:pt x="f85" y="f90"/>
                  <a:pt x="f91" y="f90"/>
                </a:cubicBezTo>
                <a:cubicBezTo>
                  <a:pt x="f65" y="f92"/>
                  <a:pt x="f65" y="f92"/>
                  <a:pt x="f93" y="f92"/>
                </a:cubicBezTo>
                <a:cubicBezTo>
                  <a:pt x="f84" y="f94"/>
                  <a:pt x="f95" y="f94"/>
                  <a:pt x="f62" y="f96"/>
                </a:cubicBezTo>
                <a:cubicBezTo>
                  <a:pt x="f97" y="f96"/>
                  <a:pt x="f98" y="f96"/>
                  <a:pt x="f99" y="f100"/>
                </a:cubicBezTo>
                <a:cubicBezTo>
                  <a:pt x="f60" y="f101"/>
                  <a:pt x="f57" y="f102"/>
                  <a:pt x="f52" y="f102"/>
                </a:cubicBezTo>
                <a:cubicBezTo>
                  <a:pt x="f91" y="f103"/>
                  <a:pt x="f104" y="f105"/>
                  <a:pt x="f17" y="f106"/>
                </a:cubicBezTo>
                <a:cubicBezTo>
                  <a:pt x="f107" y="f101"/>
                  <a:pt x="f108" y="f102"/>
                  <a:pt x="f109" y="f105"/>
                </a:cubicBezTo>
                <a:cubicBezTo>
                  <a:pt x="f110" y="f111"/>
                  <a:pt x="f112" y="f113"/>
                  <a:pt x="f114" y="f115"/>
                </a:cubicBezTo>
                <a:cubicBezTo>
                  <a:pt x="f116" y="f117"/>
                  <a:pt x="f118" y="f96"/>
                  <a:pt x="f119" y="f89"/>
                </a:cubicBezTo>
                <a:cubicBezTo>
                  <a:pt x="f120" y="f82"/>
                  <a:pt x="f121" y="f81"/>
                  <a:pt x="f122" y="f79"/>
                </a:cubicBezTo>
                <a:cubicBezTo>
                  <a:pt x="f120" y="f88"/>
                  <a:pt x="f123" y="f124"/>
                  <a:pt x="f118" y="f100"/>
                </a:cubicBezTo>
                <a:cubicBezTo>
                  <a:pt x="f125" y="f103"/>
                  <a:pt x="f126" y="f102"/>
                  <a:pt x="f127" y="f128"/>
                </a:cubicBezTo>
                <a:cubicBezTo>
                  <a:pt x="f129" y="f115"/>
                  <a:pt x="f130" y="f131"/>
                  <a:pt x="f132" y="f133"/>
                </a:cubicBezTo>
                <a:cubicBezTo>
                  <a:pt x="f134" y="f133"/>
                  <a:pt x="f135" y="f136"/>
                  <a:pt x="f137" y="f136"/>
                </a:cubicBezTo>
                <a:cubicBezTo>
                  <a:pt x="f138" y="f136"/>
                  <a:pt x="f139" y="f140"/>
                  <a:pt x="f141" y="f111"/>
                </a:cubicBezTo>
                <a:cubicBezTo>
                  <a:pt x="f99" y="f142"/>
                  <a:pt x="f73" y="f142"/>
                  <a:pt x="f143" y="f144"/>
                </a:cubicBezTo>
                <a:cubicBezTo>
                  <a:pt x="f60" y="f145"/>
                  <a:pt x="f58" y="f146"/>
                  <a:pt x="f57" y="f146"/>
                </a:cubicBezTo>
                <a:cubicBezTo>
                  <a:pt x="f56" y="f146"/>
                  <a:pt x="f53" y="f146"/>
                  <a:pt x="f83" y="f146"/>
                </a:cubicBezTo>
                <a:cubicBezTo>
                  <a:pt x="f93" y="f145"/>
                  <a:pt x="f147" y="f148"/>
                  <a:pt x="f149" y="f144"/>
                </a:cubicBezTo>
                <a:cubicBezTo>
                  <a:pt x="f150" y="f145"/>
                  <a:pt x="f20" y="f151"/>
                  <a:pt x="f9" y="f148"/>
                </a:cubicBezTo>
                <a:cubicBezTo>
                  <a:pt x="f9" y="f148"/>
                  <a:pt x="f9" y="f148"/>
                  <a:pt x="f9" y="f148"/>
                </a:cubicBezTo>
                <a:cubicBezTo>
                  <a:pt x="f9" y="f148"/>
                  <a:pt x="f9" y="f148"/>
                  <a:pt x="f9" y="f148"/>
                </a:cubicBezTo>
                <a:cubicBezTo>
                  <a:pt x="f32" y="f152"/>
                  <a:pt x="f85" y="f153"/>
                  <a:pt x="f55" y="f153"/>
                </a:cubicBezTo>
                <a:cubicBezTo>
                  <a:pt x="f154" y="f153"/>
                  <a:pt x="f155" y="f153"/>
                  <a:pt x="f156" y="f157"/>
                </a:cubicBezTo>
                <a:cubicBezTo>
                  <a:pt x="f98" y="f157"/>
                  <a:pt x="f73" y="f157"/>
                  <a:pt x="f99" y="f158"/>
                </a:cubicBezTo>
                <a:cubicBezTo>
                  <a:pt x="f159" y="f160"/>
                  <a:pt x="f78" y="f152"/>
                  <a:pt x="f161" y="f162"/>
                </a:cubicBezTo>
                <a:cubicBezTo>
                  <a:pt x="f163" y="f162"/>
                  <a:pt x="f164" y="f162"/>
                  <a:pt x="f76" y="f113"/>
                </a:cubicBezTo>
                <a:cubicBezTo>
                  <a:pt x="f165" y="f113"/>
                  <a:pt x="f166" y="f113"/>
                  <a:pt x="f127" y="f148"/>
                </a:cubicBezTo>
                <a:cubicBezTo>
                  <a:pt x="f167" y="f151"/>
                  <a:pt x="f168" y="f145"/>
                  <a:pt x="f169" y="f142"/>
                </a:cubicBezTo>
                <a:cubicBezTo>
                  <a:pt x="f170" y="f140"/>
                  <a:pt x="f171" y="f131"/>
                  <a:pt x="f172" y="f117"/>
                </a:cubicBezTo>
                <a:cubicBezTo>
                  <a:pt x="f172" y="f117"/>
                  <a:pt x="f173" y="f117"/>
                  <a:pt x="f173" y="f117"/>
                </a:cubicBezTo>
                <a:cubicBezTo>
                  <a:pt x="f174" y="f142"/>
                  <a:pt x="f175" y="f2"/>
                  <a:pt x="f164" y="f176"/>
                </a:cubicBezTo>
                <a:cubicBezTo>
                  <a:pt x="f177" y="f178"/>
                  <a:pt x="f95" y="f179"/>
                  <a:pt x="f180" y="f181"/>
                </a:cubicBezTo>
                <a:cubicBezTo>
                  <a:pt x="f182" y="f183"/>
                  <a:pt x="f159" y="f184"/>
                  <a:pt x="f166" y="f185"/>
                </a:cubicBezTo>
                <a:cubicBezTo>
                  <a:pt x="f175" y="f179"/>
                  <a:pt x="f186" y="f178"/>
                  <a:pt x="f187" y="f157"/>
                </a:cubicBezTo>
                <a:cubicBezTo>
                  <a:pt x="f188" y="f189"/>
                  <a:pt x="f190" y="f181"/>
                  <a:pt x="f134" y="f191"/>
                </a:cubicBezTo>
                <a:cubicBezTo>
                  <a:pt x="f137" y="f184"/>
                  <a:pt x="f138" y="f192"/>
                  <a:pt x="f139" y="f192"/>
                </a:cubicBezTo>
                <a:cubicBezTo>
                  <a:pt x="f177" y="f193"/>
                  <a:pt x="f60" y="f194"/>
                  <a:pt x="f57" y="f195"/>
                </a:cubicBezTo>
                <a:cubicBezTo>
                  <a:pt x="f52" y="f196"/>
                  <a:pt x="f47" y="f197"/>
                  <a:pt x="f41" y="f198"/>
                </a:cubicBezTo>
                <a:cubicBezTo>
                  <a:pt x="f199" y="f200"/>
                  <a:pt x="f64" y="f201"/>
                  <a:pt x="f182" y="f202"/>
                </a:cubicBezTo>
                <a:cubicBezTo>
                  <a:pt x="f112" y="f202"/>
                  <a:pt x="f154" y="f202"/>
                  <a:pt x="f62" y="f202"/>
                </a:cubicBezTo>
                <a:cubicBezTo>
                  <a:pt x="f58" y="f202"/>
                  <a:pt x="f203" y="f202"/>
                  <a:pt x="f97" y="f202"/>
                </a:cubicBezTo>
                <a:cubicBezTo>
                  <a:pt x="f60" y="f202"/>
                  <a:pt x="f204" y="f202"/>
                  <a:pt x="f143" y="f202"/>
                </a:cubicBezTo>
                <a:cubicBezTo>
                  <a:pt x="f139" y="f201"/>
                  <a:pt x="f205" y="f206"/>
                  <a:pt x="f207" y="f195"/>
                </a:cubicBezTo>
                <a:cubicBezTo>
                  <a:pt x="f190" y="f195"/>
                  <a:pt x="f126" y="f195"/>
                  <a:pt x="f208" y="f194"/>
                </a:cubicBezTo>
                <a:cubicBezTo>
                  <a:pt x="f207" y="f198"/>
                  <a:pt x="f137" y="f201"/>
                  <a:pt x="f209" y="f210"/>
                </a:cubicBezTo>
                <a:cubicBezTo>
                  <a:pt x="f211" y="f212"/>
                  <a:pt x="f213" y="f197"/>
                  <a:pt x="f214" y="f215"/>
                </a:cubicBezTo>
                <a:cubicBezTo>
                  <a:pt x="f216" y="f217"/>
                  <a:pt x="f218" y="f176"/>
                  <a:pt x="f219" y="f158"/>
                </a:cubicBezTo>
                <a:cubicBezTo>
                  <a:pt x="f220" y="f157"/>
                  <a:pt x="f221" y="f153"/>
                  <a:pt x="f222" y="f176"/>
                </a:cubicBezTo>
                <a:cubicBezTo>
                  <a:pt x="f223" y="f224"/>
                  <a:pt x="f218" y="f178"/>
                  <a:pt x="f225" y="f217"/>
                </a:cubicBezTo>
                <a:cubicBezTo>
                  <a:pt x="f216" y="f179"/>
                  <a:pt x="f226" y="f227"/>
                  <a:pt x="f228" y="f191"/>
                </a:cubicBezTo>
                <a:cubicBezTo>
                  <a:pt x="f229" y="f184"/>
                  <a:pt x="f230" y="f192"/>
                  <a:pt x="f119" y="f193"/>
                </a:cubicBezTo>
                <a:cubicBezTo>
                  <a:pt x="f231" y="f196"/>
                  <a:pt x="f213" y="f232"/>
                  <a:pt x="f174" y="f201"/>
                </a:cubicBezTo>
                <a:cubicBezTo>
                  <a:pt x="f233" y="f234"/>
                  <a:pt x="f125" y="f210"/>
                  <a:pt x="f235" y="f212"/>
                </a:cubicBezTo>
                <a:cubicBezTo>
                  <a:pt x="f175" y="f212"/>
                  <a:pt x="f167" y="f236"/>
                  <a:pt x="f237" y="f236"/>
                </a:cubicBezTo>
                <a:cubicBezTo>
                  <a:pt x="f238" y="f239"/>
                  <a:pt x="f166" y="f240"/>
                  <a:pt x="f76" y="f241"/>
                </a:cubicBezTo>
                <a:cubicBezTo>
                  <a:pt x="f134" y="f242"/>
                  <a:pt x="f164" y="f242"/>
                  <a:pt x="f135" y="f243"/>
                </a:cubicBezTo>
                <a:cubicBezTo>
                  <a:pt x="f137" y="f244"/>
                  <a:pt x="f114" y="f245"/>
                  <a:pt x="f138" y="f246"/>
                </a:cubicBezTo>
                <a:cubicBezTo>
                  <a:pt x="f78" y="f247"/>
                  <a:pt x="f75" y="f247"/>
                  <a:pt x="f248" y="f249"/>
                </a:cubicBezTo>
                <a:cubicBezTo>
                  <a:pt x="f78" y="f249"/>
                  <a:pt x="f138" y="f249"/>
                  <a:pt x="f250" y="f249"/>
                </a:cubicBezTo>
                <a:cubicBezTo>
                  <a:pt x="f135" y="f249"/>
                  <a:pt x="f165" y="f247"/>
                  <a:pt x="f238" y="f246"/>
                </a:cubicBezTo>
                <a:cubicBezTo>
                  <a:pt x="f251" y="f249"/>
                  <a:pt x="f251" y="f249"/>
                  <a:pt x="f251" y="f249"/>
                </a:cubicBezTo>
                <a:cubicBezTo>
                  <a:pt x="f251" y="f249"/>
                  <a:pt x="f251" y="f249"/>
                  <a:pt x="f190" y="f247"/>
                </a:cubicBezTo>
                <a:cubicBezTo>
                  <a:pt x="f211" y="f247"/>
                  <a:pt x="f126" y="f247"/>
                  <a:pt x="f235" y="f246"/>
                </a:cubicBezTo>
                <a:cubicBezTo>
                  <a:pt x="f208" y="f246"/>
                  <a:pt x="f252" y="f246"/>
                  <a:pt x="f253" y="f245"/>
                </a:cubicBezTo>
                <a:cubicBezTo>
                  <a:pt x="f188" y="f245"/>
                  <a:pt x="f254" y="f244"/>
                  <a:pt x="f255" y="f244"/>
                </a:cubicBezTo>
                <a:cubicBezTo>
                  <a:pt x="f118" y="f243"/>
                  <a:pt x="f174" y="f241"/>
                  <a:pt x="f256" y="f239"/>
                </a:cubicBezTo>
                <a:cubicBezTo>
                  <a:pt x="f123" y="f257"/>
                  <a:pt x="f258" y="f212"/>
                  <a:pt x="f173" y="f259"/>
                </a:cubicBezTo>
                <a:cubicBezTo>
                  <a:pt x="f229" y="f260"/>
                  <a:pt x="f261" y="f200"/>
                  <a:pt x="f122" y="f198"/>
                </a:cubicBezTo>
                <a:cubicBezTo>
                  <a:pt x="f216" y="f195"/>
                  <a:pt x="f225" y="f193"/>
                  <a:pt x="f221" y="f191"/>
                </a:cubicBezTo>
                <a:cubicBezTo>
                  <a:pt x="f220" y="f262"/>
                  <a:pt x="f219" y="f262"/>
                  <a:pt x="f263" y="f264"/>
                </a:cubicBezTo>
                <a:cubicBezTo>
                  <a:pt x="f265" y="f181"/>
                  <a:pt x="f266" y="f179"/>
                  <a:pt x="f267" y="f185"/>
                </a:cubicBezTo>
                <a:cubicBezTo>
                  <a:pt x="f268" y="f232"/>
                  <a:pt x="f269" y="f244"/>
                  <a:pt x="f252" y="f270"/>
                </a:cubicBezTo>
                <a:cubicBezTo>
                  <a:pt x="f250" y="f271"/>
                  <a:pt x="f97" y="f272"/>
                  <a:pt x="f41" y="f273"/>
                </a:cubicBezTo>
                <a:cubicBezTo>
                  <a:pt x="f274" y="f275"/>
                  <a:pt x="f62" y="f272"/>
                  <a:pt x="f99" y="f276"/>
                </a:cubicBezTo>
                <a:cubicBezTo>
                  <a:pt x="f159" y="f277"/>
                  <a:pt x="f278" y="f279"/>
                  <a:pt x="f137" y="f280"/>
                </a:cubicBezTo>
                <a:cubicBezTo>
                  <a:pt x="f137" y="f281"/>
                  <a:pt x="f137" y="f281"/>
                  <a:pt x="f137" y="f281"/>
                </a:cubicBezTo>
                <a:cubicBezTo>
                  <a:pt x="f114" y="f282"/>
                  <a:pt x="f283" y="f279"/>
                  <a:pt x="f278" y="f273"/>
                </a:cubicBezTo>
                <a:cubicBezTo>
                  <a:pt x="f284" y="f285"/>
                  <a:pt x="f286" y="f276"/>
                  <a:pt x="f286" y="f276"/>
                </a:cubicBezTo>
                <a:cubicBezTo>
                  <a:pt x="f287" y="f288"/>
                  <a:pt x="f287" y="f288"/>
                  <a:pt x="f287" y="f288"/>
                </a:cubicBezTo>
                <a:cubicBezTo>
                  <a:pt x="f156" y="f289"/>
                  <a:pt x="f56" y="f290"/>
                  <a:pt x="f274" y="f290"/>
                </a:cubicBezTo>
                <a:cubicBezTo>
                  <a:pt x="f291" y="f290"/>
                  <a:pt x="f45" y="f290"/>
                  <a:pt x="f85" y="f290"/>
                </a:cubicBezTo>
                <a:cubicBezTo>
                  <a:pt x="f43" y="f290"/>
                  <a:pt x="f91" y="f292"/>
                  <a:pt x="f65" y="f292"/>
                </a:cubicBezTo>
                <a:cubicBezTo>
                  <a:pt x="f45" y="f293"/>
                  <a:pt x="f199" y="f294"/>
                  <a:pt x="f291" y="f294"/>
                </a:cubicBezTo>
                <a:cubicBezTo>
                  <a:pt x="f48" y="f295"/>
                  <a:pt x="f84" y="f295"/>
                  <a:pt x="f70" y="f296"/>
                </a:cubicBezTo>
                <a:cubicBezTo>
                  <a:pt x="f64" y="f296"/>
                  <a:pt x="f52" y="f296"/>
                  <a:pt x="f83" y="f296"/>
                </a:cubicBezTo>
                <a:cubicBezTo>
                  <a:pt x="f95" y="f296"/>
                  <a:pt x="f53" y="f296"/>
                  <a:pt x="f55" y="f296"/>
                </a:cubicBezTo>
                <a:cubicBezTo>
                  <a:pt x="f297" y="f296"/>
                  <a:pt x="f60" y="f295"/>
                  <a:pt x="f80" y="f296"/>
                </a:cubicBezTo>
                <a:cubicBezTo>
                  <a:pt x="f99" y="f296"/>
                  <a:pt x="f177" y="f296"/>
                  <a:pt x="f141" y="f296"/>
                </a:cubicBezTo>
                <a:cubicBezTo>
                  <a:pt x="f141" y="f296"/>
                  <a:pt x="f141" y="f296"/>
                  <a:pt x="f141" y="f296"/>
                </a:cubicBezTo>
                <a:cubicBezTo>
                  <a:pt x="f141" y="f296"/>
                  <a:pt x="f141" y="f296"/>
                  <a:pt x="f141" y="f296"/>
                </a:cubicBezTo>
                <a:cubicBezTo>
                  <a:pt x="f284" y="f293"/>
                  <a:pt x="f78" y="f298"/>
                  <a:pt x="f299" y="f300"/>
                </a:cubicBezTo>
                <a:cubicBezTo>
                  <a:pt x="f205" y="f289"/>
                  <a:pt x="f135" y="f289"/>
                  <a:pt x="f134" y="f275"/>
                </a:cubicBezTo>
                <a:cubicBezTo>
                  <a:pt x="f301" y="f302"/>
                  <a:pt x="f130" y="f303"/>
                  <a:pt x="f207" y="f288"/>
                </a:cubicBezTo>
                <a:cubicBezTo>
                  <a:pt x="f126" y="f272"/>
                  <a:pt x="f125" y="f273"/>
                  <a:pt x="f118" y="f304"/>
                </a:cubicBezTo>
                <a:cubicBezTo>
                  <a:pt x="f174" y="f305"/>
                  <a:pt x="f256" y="f306"/>
                  <a:pt x="f171" y="f307"/>
                </a:cubicBezTo>
                <a:cubicBezTo>
                  <a:pt x="f173" y="f308"/>
                  <a:pt x="f121" y="f309"/>
                  <a:pt x="f310" y="f311"/>
                </a:cubicBezTo>
                <a:cubicBezTo>
                  <a:pt x="f265" y="f312"/>
                  <a:pt x="f313" y="f236"/>
                  <a:pt x="f314" y="f196"/>
                </a:cubicBezTo>
                <a:cubicBezTo>
                  <a:pt x="f315" y="f264"/>
                  <a:pt x="f316" y="f185"/>
                  <a:pt x="f317" y="f157"/>
                </a:cubicBezTo>
                <a:cubicBezTo>
                  <a:pt x="f318" y="f152"/>
                  <a:pt x="f319" y="f162"/>
                  <a:pt x="f320" y="f151"/>
                </a:cubicBezTo>
                <a:cubicBezTo>
                  <a:pt x="f321" y="f145"/>
                  <a:pt x="f322" y="f144"/>
                  <a:pt x="f323" y="f111"/>
                </a:cubicBezTo>
                <a:cubicBezTo>
                  <a:pt x="f324" y="f115"/>
                  <a:pt x="f325" y="f101"/>
                  <a:pt x="f326" y="f327"/>
                </a:cubicBezTo>
                <a:cubicBezTo>
                  <a:pt x="f328" y="f128"/>
                  <a:pt x="f329" y="f146"/>
                  <a:pt x="f330" y="f157"/>
                </a:cubicBezTo>
                <a:cubicBezTo>
                  <a:pt x="f331" y="f217"/>
                  <a:pt x="f332" y="f191"/>
                  <a:pt x="f333" y="f196"/>
                </a:cubicBezTo>
                <a:cubicBezTo>
                  <a:pt x="f334" y="f259"/>
                  <a:pt x="f335" y="f243"/>
                  <a:pt x="f336" y="f337"/>
                </a:cubicBezTo>
                <a:cubicBezTo>
                  <a:pt x="f338" y="f339"/>
                  <a:pt x="f340" y="f341"/>
                  <a:pt x="f223" y="f306"/>
                </a:cubicBezTo>
                <a:cubicBezTo>
                  <a:pt x="f342" y="f273"/>
                  <a:pt x="f343" y="f302"/>
                  <a:pt x="f258" y="f292"/>
                </a:cubicBezTo>
                <a:cubicBezTo>
                  <a:pt x="f258" y="f293"/>
                  <a:pt x="f269" y="f295"/>
                  <a:pt x="f269" y="f296"/>
                </a:cubicBezTo>
                <a:cubicBezTo>
                  <a:pt x="f174" y="f344"/>
                  <a:pt x="f168" y="f345"/>
                  <a:pt x="f238" y="f346"/>
                </a:cubicBezTo>
                <a:cubicBezTo>
                  <a:pt x="f251" y="f347"/>
                  <a:pt x="f116" y="f348"/>
                  <a:pt x="f190" y="f349"/>
                </a:cubicBezTo>
                <a:cubicBezTo>
                  <a:pt x="f186" y="f346"/>
                  <a:pt x="f350" y="f345"/>
                  <a:pt x="f351" y="f352"/>
                </a:cubicBezTo>
                <a:cubicBezTo>
                  <a:pt x="f353" y="f293"/>
                  <a:pt x="f354" y="f302"/>
                  <a:pt x="f355" y="f279"/>
                </a:cubicBezTo>
                <a:cubicBezTo>
                  <a:pt x="f356" y="f279"/>
                  <a:pt x="f263" y="f273"/>
                  <a:pt x="f263" y="f277"/>
                </a:cubicBezTo>
                <a:cubicBezTo>
                  <a:pt x="f219" y="f357"/>
                  <a:pt x="f220" y="f285"/>
                  <a:pt x="f222" y="f285"/>
                </a:cubicBezTo>
                <a:cubicBezTo>
                  <a:pt x="f223" y="f276"/>
                  <a:pt x="f358" y="f303"/>
                  <a:pt x="f359" y="f275"/>
                </a:cubicBezTo>
                <a:cubicBezTo>
                  <a:pt x="f268" y="f300"/>
                  <a:pt x="f342" y="f298"/>
                  <a:pt x="f360" y="f292"/>
                </a:cubicBezTo>
                <a:cubicBezTo>
                  <a:pt x="f353" y="f296"/>
                  <a:pt x="f343" y="f361"/>
                  <a:pt x="f362" y="f363"/>
                </a:cubicBezTo>
                <a:cubicBezTo>
                  <a:pt x="f230" y="f344"/>
                  <a:pt x="f173" y="f364"/>
                  <a:pt x="f172" y="f365"/>
                </a:cubicBezTo>
                <a:cubicBezTo>
                  <a:pt x="f351" y="f365"/>
                  <a:pt x="f119" y="f365"/>
                  <a:pt x="f119" y="f366"/>
                </a:cubicBezTo>
                <a:cubicBezTo>
                  <a:pt x="f119" y="f366"/>
                  <a:pt x="f119" y="f366"/>
                  <a:pt x="f119" y="f366"/>
                </a:cubicBezTo>
                <a:cubicBezTo>
                  <a:pt x="f367" y="f366"/>
                  <a:pt x="f367" y="f366"/>
                  <a:pt x="f367" y="f368"/>
                </a:cubicBezTo>
                <a:cubicBezTo>
                  <a:pt x="f269" y="f369"/>
                  <a:pt x="f231" y="f370"/>
                  <a:pt x="f123" y="f371"/>
                </a:cubicBezTo>
                <a:cubicBezTo>
                  <a:pt x="f187" y="f372"/>
                  <a:pt x="f373" y="f374"/>
                  <a:pt x="f373" y="f374"/>
                </a:cubicBezTo>
                <a:cubicBezTo>
                  <a:pt x="f373" y="f346"/>
                  <a:pt x="f373" y="f346"/>
                  <a:pt x="f373" y="f346"/>
                </a:cubicBezTo>
                <a:cubicBezTo>
                  <a:pt x="f186" y="f375"/>
                  <a:pt x="f376" y="f377"/>
                  <a:pt x="f116" y="f378"/>
                </a:cubicBezTo>
                <a:cubicBezTo>
                  <a:pt x="f190" y="f379"/>
                  <a:pt x="f211" y="f380"/>
                  <a:pt x="f237" y="f381"/>
                </a:cubicBezTo>
                <a:cubicBezTo>
                  <a:pt x="f175" y="f380"/>
                  <a:pt x="f252" y="f382"/>
                  <a:pt x="f188" y="f378"/>
                </a:cubicBezTo>
                <a:cubicBezTo>
                  <a:pt x="f169" y="f383"/>
                  <a:pt x="f384" y="f385"/>
                  <a:pt x="f386" y="f387"/>
                </a:cubicBezTo>
                <a:cubicBezTo>
                  <a:pt x="f388" y="f349"/>
                  <a:pt x="f258" y="f389"/>
                  <a:pt x="f173" y="f390"/>
                </a:cubicBezTo>
                <a:cubicBezTo>
                  <a:pt x="f214" y="f366"/>
                  <a:pt x="f223" y="f391"/>
                  <a:pt x="f392" y="f289"/>
                </a:cubicBezTo>
                <a:cubicBezTo>
                  <a:pt x="f393" y="f303"/>
                  <a:pt x="f394" y="f272"/>
                  <a:pt x="f395" y="f357"/>
                </a:cubicBezTo>
                <a:cubicBezTo>
                  <a:pt x="f396" y="f277"/>
                  <a:pt x="f397" y="f273"/>
                  <a:pt x="f398" y="f279"/>
                </a:cubicBezTo>
                <a:cubicBezTo>
                  <a:pt x="f399" y="f400"/>
                  <a:pt x="f401" y="f306"/>
                  <a:pt x="f402" y="f308"/>
                </a:cubicBezTo>
                <a:cubicBezTo>
                  <a:pt x="f403" y="f404"/>
                  <a:pt x="f405" y="f406"/>
                  <a:pt x="f407" y="f408"/>
                </a:cubicBezTo>
                <a:cubicBezTo>
                  <a:pt x="f409" y="f247"/>
                  <a:pt x="f319" y="f212"/>
                  <a:pt x="f410" y="f232"/>
                </a:cubicBezTo>
                <a:cubicBezTo>
                  <a:pt x="f411" y="f232"/>
                  <a:pt x="f412" y="f232"/>
                  <a:pt x="f413" y="f206"/>
                </a:cubicBezTo>
                <a:cubicBezTo>
                  <a:pt x="f324" y="f206"/>
                  <a:pt x="f414" y="f197"/>
                  <a:pt x="f415" y="f196"/>
                </a:cubicBezTo>
                <a:cubicBezTo>
                  <a:pt x="f416" y="f183"/>
                  <a:pt x="f417" y="f192"/>
                  <a:pt x="f325" y="f264"/>
                </a:cubicBezTo>
                <a:cubicBezTo>
                  <a:pt x="f418" y="f227"/>
                  <a:pt x="f419" y="f227"/>
                  <a:pt x="f420" y="f421"/>
                </a:cubicBezTo>
                <a:cubicBezTo>
                  <a:pt x="f422" y="f185"/>
                  <a:pt x="f423" y="f176"/>
                  <a:pt x="f424" y="f425"/>
                </a:cubicBezTo>
                <a:cubicBezTo>
                  <a:pt x="f426" y="f144"/>
                  <a:pt x="f427" y="f128"/>
                  <a:pt x="f428" y="f327"/>
                </a:cubicBezTo>
                <a:cubicBezTo>
                  <a:pt x="f429" y="f146"/>
                  <a:pt x="f430" y="f179"/>
                  <a:pt x="f328" y="f202"/>
                </a:cubicBezTo>
                <a:cubicBezTo>
                  <a:pt x="f431" y="f302"/>
                  <a:pt x="f431" y="f302"/>
                  <a:pt x="f431" y="f302"/>
                </a:cubicBezTo>
                <a:cubicBezTo>
                  <a:pt x="f432" y="f298"/>
                  <a:pt x="f433" y="f361"/>
                  <a:pt x="f434" y="f366"/>
                </a:cubicBezTo>
                <a:cubicBezTo>
                  <a:pt x="f359" y="f435"/>
                  <a:pt x="f269" y="f436"/>
                  <a:pt x="f116" y="f437"/>
                </a:cubicBezTo>
                <a:cubicBezTo>
                  <a:pt x="f207" y="f437"/>
                  <a:pt x="f132" y="f437"/>
                  <a:pt x="f130" y="f3"/>
                </a:cubicBezTo>
                <a:cubicBezTo>
                  <a:pt x="f166" y="f438"/>
                  <a:pt x="f238" y="f438"/>
                  <a:pt x="f116" y="f439"/>
                </a:cubicBezTo>
                <a:cubicBezTo>
                  <a:pt x="f125" y="f440"/>
                  <a:pt x="f386" y="f437"/>
                  <a:pt x="f351" y="f441"/>
                </a:cubicBezTo>
                <a:cubicBezTo>
                  <a:pt x="f351" y="f441"/>
                  <a:pt x="f351" y="f441"/>
                  <a:pt x="f351" y="f441"/>
                </a:cubicBezTo>
                <a:cubicBezTo>
                  <a:pt x="f223" y="f442"/>
                  <a:pt x="f443" y="f444"/>
                  <a:pt x="f445" y="f290"/>
                </a:cubicBezTo>
                <a:cubicBezTo>
                  <a:pt x="f446" y="f275"/>
                  <a:pt x="f447" y="f285"/>
                  <a:pt x="f448" y="f282"/>
                </a:cubicBezTo>
                <a:cubicBezTo>
                  <a:pt x="f403" y="f449"/>
                  <a:pt x="f403" y="f449"/>
                  <a:pt x="f403" y="f449"/>
                </a:cubicBezTo>
                <a:cubicBezTo>
                  <a:pt x="f314" y="f361"/>
                  <a:pt x="f450" y="f451"/>
                  <a:pt x="f452" y="f451"/>
                </a:cubicBezTo>
                <a:cubicBezTo>
                  <a:pt x="f453" y="f365"/>
                  <a:pt x="f454" y="f345"/>
                  <a:pt x="f398" y="f444"/>
                </a:cubicBezTo>
                <a:cubicBezTo>
                  <a:pt x="f397" y="f444"/>
                  <a:pt x="f455" y="f346"/>
                  <a:pt x="f396" y="f389"/>
                </a:cubicBezTo>
                <a:cubicBezTo>
                  <a:pt x="f456" y="f381"/>
                  <a:pt x="f214" y="f457"/>
                  <a:pt x="f171" y="f458"/>
                </a:cubicBezTo>
                <a:cubicBezTo>
                  <a:pt x="f174" y="f459"/>
                  <a:pt x="f188" y="f460"/>
                  <a:pt x="f211" y="f461"/>
                </a:cubicBezTo>
                <a:cubicBezTo>
                  <a:pt x="f238" y="f462"/>
                  <a:pt x="f165" y="f461"/>
                  <a:pt x="f129" y="f463"/>
                </a:cubicBezTo>
                <a:cubicBezTo>
                  <a:pt x="f207" y="f464"/>
                  <a:pt x="f207" y="f464"/>
                  <a:pt x="f127" y="f464"/>
                </a:cubicBezTo>
                <a:cubicBezTo>
                  <a:pt x="f251" y="f465"/>
                  <a:pt x="f190" y="f465"/>
                  <a:pt x="f211" y="f466"/>
                </a:cubicBezTo>
                <a:cubicBezTo>
                  <a:pt x="f235" y="f463"/>
                  <a:pt x="f253" y="f467"/>
                  <a:pt x="f169" y="f468"/>
                </a:cubicBezTo>
                <a:cubicBezTo>
                  <a:pt x="f170" y="f462"/>
                  <a:pt x="f171" y="f469"/>
                  <a:pt x="f173" y="f470"/>
                </a:cubicBezTo>
                <a:cubicBezTo>
                  <a:pt x="f173" y="f470"/>
                  <a:pt x="f173" y="f470"/>
                  <a:pt x="f173" y="f470"/>
                </a:cubicBezTo>
                <a:cubicBezTo>
                  <a:pt x="f353" y="f440"/>
                  <a:pt x="f471" y="f472"/>
                  <a:pt x="f456" y="f473"/>
                </a:cubicBezTo>
                <a:cubicBezTo>
                  <a:pt x="f434" y="f380"/>
                  <a:pt x="f453" y="f348"/>
                  <a:pt x="f474" y="f364"/>
                </a:cubicBezTo>
                <a:cubicBezTo>
                  <a:pt x="f475" y="f295"/>
                  <a:pt x="f476" y="f275"/>
                  <a:pt x="f477" y="f279"/>
                </a:cubicBezTo>
                <a:cubicBezTo>
                  <a:pt x="f478" y="f400"/>
                  <a:pt x="f410" y="f479"/>
                  <a:pt x="f324" y="f308"/>
                </a:cubicBezTo>
                <a:cubicBezTo>
                  <a:pt x="f480" y="f481"/>
                  <a:pt x="f328" y="f482"/>
                  <a:pt x="f325" y="f483"/>
                </a:cubicBezTo>
                <a:cubicBezTo>
                  <a:pt x="f484" y="f270"/>
                  <a:pt x="f485" y="f486"/>
                  <a:pt x="f487" y="f408"/>
                </a:cubicBezTo>
                <a:cubicBezTo>
                  <a:pt x="f488" y="f337"/>
                  <a:pt x="f422" y="f339"/>
                  <a:pt x="f430" y="f489"/>
                </a:cubicBezTo>
                <a:cubicBezTo>
                  <a:pt x="f418" y="f483"/>
                  <a:pt x="f413" y="f305"/>
                  <a:pt x="f477" y="f288"/>
                </a:cubicBezTo>
                <a:cubicBezTo>
                  <a:pt x="f490" y="f366"/>
                  <a:pt x="f491" y="f387"/>
                  <a:pt x="f492" y="f493"/>
                </a:cubicBezTo>
                <a:cubicBezTo>
                  <a:pt x="f456" y="f494"/>
                  <a:pt x="f354" y="f459"/>
                  <a:pt x="f343" y="f438"/>
                </a:cubicBezTo>
                <a:cubicBezTo>
                  <a:pt x="f495" y="f496"/>
                  <a:pt x="f175" y="f497"/>
                  <a:pt x="f132" y="f498"/>
                </a:cubicBezTo>
                <a:cubicBezTo>
                  <a:pt x="f116" y="f499"/>
                  <a:pt x="f252" y="f500"/>
                  <a:pt x="f118" y="f501"/>
                </a:cubicBezTo>
                <a:cubicBezTo>
                  <a:pt x="f254" y="f500"/>
                  <a:pt x="f252" y="f502"/>
                  <a:pt x="f175" y="f503"/>
                </a:cubicBezTo>
                <a:cubicBezTo>
                  <a:pt x="f167" y="f504"/>
                  <a:pt x="f237" y="f505"/>
                  <a:pt x="f211" y="f506"/>
                </a:cubicBezTo>
                <a:cubicBezTo>
                  <a:pt x="f251" y="f507"/>
                  <a:pt x="f127" y="f508"/>
                  <a:pt x="f129" y="f509"/>
                </a:cubicBezTo>
                <a:cubicBezTo>
                  <a:pt x="f166" y="f510"/>
                  <a:pt x="f130" y="f511"/>
                  <a:pt x="f165" y="f512"/>
                </a:cubicBezTo>
                <a:cubicBezTo>
                  <a:pt x="f116" y="f510"/>
                  <a:pt x="f235" y="f513"/>
                  <a:pt x="f254" y="f514"/>
                </a:cubicBezTo>
                <a:cubicBezTo>
                  <a:pt x="f213" y="f506"/>
                  <a:pt x="f362" y="f515"/>
                  <a:pt x="f310" y="f500"/>
                </a:cubicBezTo>
                <a:cubicBezTo>
                  <a:pt x="f225" y="f501"/>
                  <a:pt x="f220" y="f516"/>
                  <a:pt x="f517" y="f518"/>
                </a:cubicBezTo>
                <a:cubicBezTo>
                  <a:pt x="f340" y="f519"/>
                  <a:pt x="f392" y="f519"/>
                  <a:pt x="f266" y="f520"/>
                </a:cubicBezTo>
                <a:cubicBezTo>
                  <a:pt x="f266" y="f520"/>
                  <a:pt x="f266" y="f520"/>
                  <a:pt x="f266" y="f520"/>
                </a:cubicBezTo>
                <a:cubicBezTo>
                  <a:pt x="f521" y="f522"/>
                  <a:pt x="f338" y="f522"/>
                  <a:pt x="f393" y="f523"/>
                </a:cubicBezTo>
                <a:cubicBezTo>
                  <a:pt x="f393" y="f523"/>
                  <a:pt x="f393" y="f523"/>
                  <a:pt x="f393" y="f523"/>
                </a:cubicBezTo>
                <a:cubicBezTo>
                  <a:pt x="f267" y="f523"/>
                  <a:pt x="f524" y="f525"/>
                  <a:pt x="f492" y="f525"/>
                </a:cubicBezTo>
                <a:cubicBezTo>
                  <a:pt x="f492" y="f525"/>
                  <a:pt x="f394" y="f525"/>
                  <a:pt x="f394" y="f526"/>
                </a:cubicBezTo>
                <a:cubicBezTo>
                  <a:pt x="f527" y="f526"/>
                  <a:pt x="f527" y="f526"/>
                  <a:pt x="f527" y="f526"/>
                </a:cubicBezTo>
                <a:cubicBezTo>
                  <a:pt x="f313" y="f528"/>
                  <a:pt x="f401" y="f529"/>
                  <a:pt x="f491" y="f467"/>
                </a:cubicBezTo>
                <a:cubicBezTo>
                  <a:pt x="f530" y="f531"/>
                  <a:pt x="f485" y="f382"/>
                  <a:pt x="f532" y="f352"/>
                </a:cubicBezTo>
                <a:cubicBezTo>
                  <a:pt x="f532" y="f352"/>
                  <a:pt x="f532" y="f352"/>
                  <a:pt x="f532" y="f352"/>
                </a:cubicBezTo>
                <a:cubicBezTo>
                  <a:pt x="f533" y="f363"/>
                  <a:pt x="f533" y="f363"/>
                  <a:pt x="f533" y="f363"/>
                </a:cubicBezTo>
                <a:cubicBezTo>
                  <a:pt x="f533" y="f363"/>
                  <a:pt x="f534" y="f361"/>
                  <a:pt x="f535" y="f294"/>
                </a:cubicBezTo>
                <a:cubicBezTo>
                  <a:pt x="f536" y="f293"/>
                  <a:pt x="f537" y="f292"/>
                  <a:pt x="f538" y="f290"/>
                </a:cubicBezTo>
                <a:cubicBezTo>
                  <a:pt x="f428" y="f539"/>
                  <a:pt x="f540" y="f289"/>
                  <a:pt x="f541" y="f275"/>
                </a:cubicBezTo>
                <a:cubicBezTo>
                  <a:pt x="f542" y="f303"/>
                  <a:pt x="f543" y="f276"/>
                  <a:pt x="f544" y="f357"/>
                </a:cubicBezTo>
                <a:cubicBezTo>
                  <a:pt x="f545" y="f341"/>
                  <a:pt x="f546" y="f312"/>
                  <a:pt x="f547" y="f234"/>
                </a:cubicBezTo>
                <a:cubicBezTo>
                  <a:pt x="f548" y="f200"/>
                  <a:pt x="f549" y="f196"/>
                  <a:pt x="f550" y="f193"/>
                </a:cubicBezTo>
                <a:cubicBezTo>
                  <a:pt x="f27" y="f136"/>
                  <a:pt x="f551" y="f552"/>
                  <a:pt x="f96" y="f553"/>
                </a:cubicBezTo>
                <a:cubicBezTo>
                  <a:pt x="f117" y="f554"/>
                  <a:pt x="f131" y="f555"/>
                  <a:pt x="f146" y="f547"/>
                </a:cubicBezTo>
                <a:cubicBezTo>
                  <a:pt x="f88" y="f26"/>
                  <a:pt x="f46" y="f81"/>
                  <a:pt x="f556" y="f152"/>
                </a:cubicBezTo>
                <a:cubicBezTo>
                  <a:pt x="f557" y="f189"/>
                  <a:pt x="f558" y="f195"/>
                  <a:pt x="f548" y="f202"/>
                </a:cubicBezTo>
                <a:cubicBezTo>
                  <a:pt x="f546" y="f406"/>
                  <a:pt x="f559" y="f302"/>
                  <a:pt x="f560" y="f372"/>
                </a:cubicBezTo>
                <a:cubicBezTo>
                  <a:pt x="f423" y="f561"/>
                  <a:pt x="f477" y="f529"/>
                  <a:pt x="f450" y="f508"/>
                </a:cubicBezTo>
                <a:cubicBezTo>
                  <a:pt x="f562" y="f511"/>
                  <a:pt x="f455" y="f563"/>
                  <a:pt x="f524" y="f564"/>
                </a:cubicBezTo>
                <a:cubicBezTo>
                  <a:pt x="f565" y="f566"/>
                  <a:pt x="f402" y="f567"/>
                  <a:pt x="f334" y="f512"/>
                </a:cubicBezTo>
                <a:cubicBezTo>
                  <a:pt x="f448" y="f515"/>
                  <a:pt x="f478" y="f522"/>
                  <a:pt x="f568" y="f569"/>
                </a:cubicBezTo>
                <a:cubicBezTo>
                  <a:pt x="f321" y="f519"/>
                  <a:pt x="f332" y="f507"/>
                  <a:pt x="f314" y="f570"/>
                </a:cubicBezTo>
                <a:cubicBezTo>
                  <a:pt x="f401" y="f566"/>
                  <a:pt x="f398" y="f571"/>
                  <a:pt x="f394" y="f572"/>
                </a:cubicBezTo>
                <a:cubicBezTo>
                  <a:pt x="f399" y="f573"/>
                  <a:pt x="f574" y="f575"/>
                  <a:pt x="f576" y="f577"/>
                </a:cubicBezTo>
                <a:cubicBezTo>
                  <a:pt x="f578" y="f515"/>
                  <a:pt x="f579" y="f463"/>
                  <a:pt x="f580" y="f581"/>
                </a:cubicBezTo>
                <a:cubicBezTo>
                  <a:pt x="f582" y="f349"/>
                  <a:pt x="f583" y="f368"/>
                  <a:pt x="f584" y="f298"/>
                </a:cubicBezTo>
                <a:cubicBezTo>
                  <a:pt x="f585" y="f271"/>
                  <a:pt x="f30" y="f244"/>
                  <a:pt x="f54" y="f421"/>
                </a:cubicBezTo>
                <a:cubicBezTo>
                  <a:pt x="f72" y="f148"/>
                  <a:pt x="f100" y="f103"/>
                  <a:pt x="f131" y="f77"/>
                </a:cubicBezTo>
                <a:cubicBezTo>
                  <a:pt x="f2" y="f586"/>
                  <a:pt x="f421" y="f587"/>
                  <a:pt x="f192" y="f584"/>
                </a:cubicBezTo>
                <a:cubicBezTo>
                  <a:pt x="f195" y="f588"/>
                  <a:pt x="f232" y="f589"/>
                  <a:pt x="f260" y="f590"/>
                </a:cubicBezTo>
                <a:cubicBezTo>
                  <a:pt x="f200" y="f588"/>
                  <a:pt x="f198" y="f591"/>
                  <a:pt x="f195" y="f592"/>
                </a:cubicBezTo>
                <a:cubicBezTo>
                  <a:pt x="f160" y="f27"/>
                  <a:pt x="f115" y="f89"/>
                  <a:pt x="f82" y="f224"/>
                </a:cubicBezTo>
                <a:cubicBezTo>
                  <a:pt x="f77" y="f179"/>
                  <a:pt x="f551" y="f192"/>
                  <a:pt x="f593" y="f198"/>
                </a:cubicBezTo>
                <a:cubicBezTo>
                  <a:pt x="f27" y="f406"/>
                  <a:pt x="f594" y="f292"/>
                  <a:pt x="f595" y="f385"/>
                </a:cubicBezTo>
                <a:cubicBezTo>
                  <a:pt x="f596" y="f597"/>
                  <a:pt x="f580" y="f465"/>
                  <a:pt x="f429" y="f502"/>
                </a:cubicBezTo>
                <a:cubicBezTo>
                  <a:pt x="f487" y="f598"/>
                  <a:pt x="f329" y="f599"/>
                  <a:pt x="f600" y="f601"/>
                </a:cubicBezTo>
                <a:cubicBezTo>
                  <a:pt x="f602" y="f603"/>
                  <a:pt x="f422" y="f604"/>
                  <a:pt x="f533" y="f509"/>
                </a:cubicBezTo>
                <a:cubicBezTo>
                  <a:pt x="f605" y="f508"/>
                  <a:pt x="f427" y="f507"/>
                  <a:pt x="f606" y="f505"/>
                </a:cubicBezTo>
                <a:cubicBezTo>
                  <a:pt x="f607" y="f608"/>
                  <a:pt x="f609" y="f509"/>
                  <a:pt x="f610" y="f511"/>
                </a:cubicBezTo>
                <a:cubicBezTo>
                  <a:pt x="f488" y="f611"/>
                  <a:pt x="f411" y="f612"/>
                  <a:pt x="f331" y="f613"/>
                </a:cubicBezTo>
                <a:cubicBezTo>
                  <a:pt x="f330" y="f614"/>
                  <a:pt x="f323" y="f615"/>
                  <a:pt x="f414" y="f616"/>
                </a:cubicBezTo>
                <a:cubicBezTo>
                  <a:pt x="f417" y="f617"/>
                  <a:pt x="f485" y="f618"/>
                  <a:pt x="f488" y="f572"/>
                </a:cubicBezTo>
                <a:cubicBezTo>
                  <a:pt x="f619" y="f620"/>
                  <a:pt x="f621" y="f622"/>
                  <a:pt x="f605" y="f567"/>
                </a:cubicBezTo>
                <a:cubicBezTo>
                  <a:pt x="f623" y="f624"/>
                  <a:pt x="f625" y="f506"/>
                  <a:pt x="f626" y="f627"/>
                </a:cubicBezTo>
                <a:cubicBezTo>
                  <a:pt x="f628" y="f516"/>
                  <a:pt x="f629" y="f520"/>
                  <a:pt x="f630" y="f525"/>
                </a:cubicBezTo>
                <a:cubicBezTo>
                  <a:pt x="f631" y="f464"/>
                  <a:pt x="f584" y="f470"/>
                  <a:pt x="f632" y="f633"/>
                </a:cubicBezTo>
                <a:cubicBezTo>
                  <a:pt x="f634" y="f561"/>
                  <a:pt x="f635" y="f636"/>
                  <a:pt x="f637" y="f493"/>
                </a:cubicBezTo>
                <a:cubicBezTo>
                  <a:pt x="f10" y="f435"/>
                  <a:pt x="f638" y="f639"/>
                  <a:pt x="f35" y="f391"/>
                </a:cubicBezTo>
                <a:cubicBezTo>
                  <a:pt x="f552" y="f279"/>
                  <a:pt x="f88" y="f311"/>
                  <a:pt x="f102" y="f241"/>
                </a:cubicBezTo>
                <a:cubicBezTo>
                  <a:pt x="f128" y="f640"/>
                  <a:pt x="f133" y="f201"/>
                  <a:pt x="f111" y="f196"/>
                </a:cubicBezTo>
                <a:cubicBezTo>
                  <a:pt x="f145" y="f192"/>
                  <a:pt x="f148" y="f227"/>
                  <a:pt x="f162" y="f185"/>
                </a:cubicBezTo>
                <a:cubicBezTo>
                  <a:pt x="f2" y="f189"/>
                  <a:pt x="f425" y="f178"/>
                  <a:pt x="f152" y="f224"/>
                </a:cubicBezTo>
                <a:cubicBezTo>
                  <a:pt x="f158" y="f158"/>
                  <a:pt x="f153" y="f2"/>
                  <a:pt x="f224" y="f148"/>
                </a:cubicBezTo>
                <a:cubicBezTo>
                  <a:pt x="f178" y="f146"/>
                  <a:pt x="f178" y="f144"/>
                  <a:pt x="f217" y="f142"/>
                </a:cubicBezTo>
                <a:cubicBezTo>
                  <a:pt x="f215" y="f131"/>
                  <a:pt x="f421" y="f102"/>
                  <a:pt x="f264" y="f100"/>
                </a:cubicBezTo>
                <a:cubicBezTo>
                  <a:pt x="f264" y="f327"/>
                  <a:pt x="f262" y="f124"/>
                  <a:pt x="f191" y="f92"/>
                </a:cubicBezTo>
                <a:cubicBezTo>
                  <a:pt x="f184" y="f86"/>
                  <a:pt x="f193" y="f74"/>
                  <a:pt x="f194" y="f77"/>
                </a:cubicBezTo>
                <a:cubicBezTo>
                  <a:pt x="f195" y="f71"/>
                  <a:pt x="f196" y="f641"/>
                  <a:pt x="f197" y="f593"/>
                </a:cubicBezTo>
                <a:cubicBezTo>
                  <a:pt x="f198" y="f54"/>
                  <a:pt x="f206" y="f46"/>
                  <a:pt x="f200" y="f642"/>
                </a:cubicBezTo>
                <a:cubicBezTo>
                  <a:pt x="f201" y="f37"/>
                  <a:pt x="f202" y="f33"/>
                  <a:pt x="f202" y="f31"/>
                </a:cubicBezTo>
                <a:cubicBezTo>
                  <a:pt x="f234" y="f28"/>
                  <a:pt x="f210" y="f23"/>
                  <a:pt x="f212" y="f14"/>
                </a:cubicBezTo>
                <a:cubicBezTo>
                  <a:pt x="f212" y="f14"/>
                  <a:pt x="f212" y="f14"/>
                  <a:pt x="f212" y="f14"/>
                </a:cubicBezTo>
                <a:cubicBezTo>
                  <a:pt x="f212" y="f14"/>
                  <a:pt x="f212" y="f22"/>
                  <a:pt x="f212" y="f22"/>
                </a:cubicBezTo>
                <a:cubicBezTo>
                  <a:pt x="f212" y="f22"/>
                  <a:pt x="f212" y="f14"/>
                  <a:pt x="f212" y="f14"/>
                </a:cubicBezTo>
                <a:cubicBezTo>
                  <a:pt x="f249" y="f643"/>
                  <a:pt x="f249" y="f643"/>
                  <a:pt x="f249" y="f643"/>
                </a:cubicBezTo>
                <a:cubicBezTo>
                  <a:pt x="f210" y="f586"/>
                  <a:pt x="f195" y="f88"/>
                  <a:pt x="f421" y="f152"/>
                </a:cubicBezTo>
                <a:cubicBezTo>
                  <a:pt x="f113" y="f200"/>
                  <a:pt x="f133" y="f644"/>
                  <a:pt x="f124" y="f272"/>
                </a:cubicBezTo>
                <a:cubicBezTo>
                  <a:pt x="f593" y="f639"/>
                  <a:pt x="f30" y="f493"/>
                  <a:pt x="f557" y="f468"/>
                </a:cubicBezTo>
                <a:cubicBezTo>
                  <a:pt x="f549" y="f497"/>
                  <a:pt x="f632" y="f645"/>
                  <a:pt x="f646" y="f509"/>
                </a:cubicBezTo>
                <a:cubicBezTo>
                  <a:pt x="f647" y="f577"/>
                  <a:pt x="f648" y="f649"/>
                  <a:pt x="f580" y="f650"/>
                </a:cubicBezTo>
                <a:cubicBezTo>
                  <a:pt x="f651" y="f652"/>
                  <a:pt x="f625" y="f614"/>
                  <a:pt x="f653" y="f654"/>
                </a:cubicBezTo>
                <a:cubicBezTo>
                  <a:pt x="f655" y="f656"/>
                  <a:pt x="f559" y="f657"/>
                  <a:pt x="f630" y="f649"/>
                </a:cubicBezTo>
                <a:cubicBezTo>
                  <a:pt x="f658" y="f616"/>
                  <a:pt x="f659" y="f660"/>
                  <a:pt x="f651" y="f661"/>
                </a:cubicBezTo>
                <a:cubicBezTo>
                  <a:pt x="f651" y="f661"/>
                  <a:pt x="f651" y="f661"/>
                  <a:pt x="f651" y="f661"/>
                </a:cubicBezTo>
                <a:cubicBezTo>
                  <a:pt x="f651" y="f661"/>
                  <a:pt x="f651" y="f661"/>
                  <a:pt x="f651" y="f661"/>
                </a:cubicBezTo>
                <a:cubicBezTo>
                  <a:pt x="f653" y="f662"/>
                  <a:pt x="f663" y="f664"/>
                  <a:pt x="f665" y="f666"/>
                </a:cubicBezTo>
                <a:cubicBezTo>
                  <a:pt x="f629" y="f652"/>
                  <a:pt x="f631" y="f667"/>
                  <a:pt x="f668" y="f669"/>
                </a:cubicBezTo>
                <a:cubicBezTo>
                  <a:pt x="f635" y="f670"/>
                  <a:pt x="f558" y="f624"/>
                  <a:pt x="f12" y="f505"/>
                </a:cubicBezTo>
                <a:cubicBezTo>
                  <a:pt x="f14" y="f515"/>
                  <a:pt x="f16" y="f502"/>
                  <a:pt x="f23" y="f500"/>
                </a:cubicBezTo>
                <a:cubicBezTo>
                  <a:pt x="f24" y="f501"/>
                  <a:pt x="f26" y="f516"/>
                  <a:pt x="f27" y="f518"/>
                </a:cubicBezTo>
                <a:cubicBezTo>
                  <a:pt x="f28" y="f519"/>
                  <a:pt x="f28" y="f520"/>
                  <a:pt x="f671" y="f522"/>
                </a:cubicBezTo>
                <a:cubicBezTo>
                  <a:pt x="f30" y="f523"/>
                  <a:pt x="f30" y="f525"/>
                  <a:pt x="f672" y="f526"/>
                </a:cubicBezTo>
                <a:cubicBezTo>
                  <a:pt x="f552" y="f3"/>
                  <a:pt x="f124" y="f581"/>
                  <a:pt x="f136" y="f345"/>
                </a:cubicBezTo>
                <a:cubicBezTo>
                  <a:pt x="f111" y="f368"/>
                  <a:pt x="f144" y="f344"/>
                  <a:pt x="f146" y="f449"/>
                </a:cubicBezTo>
                <a:cubicBezTo>
                  <a:pt x="f179" y="f673"/>
                  <a:pt x="f198" y="f246"/>
                  <a:pt x="f257" y="f264"/>
                </a:cubicBezTo>
                <a:cubicBezTo>
                  <a:pt x="f243" y="f157"/>
                  <a:pt x="f249" y="f111"/>
                  <a:pt x="f674" y="f96"/>
                </a:cubicBezTo>
                <a:cubicBezTo>
                  <a:pt x="f674" y="f96"/>
                  <a:pt x="f674" y="f96"/>
                  <a:pt x="f674" y="f96"/>
                </a:cubicBezTo>
                <a:cubicBezTo>
                  <a:pt x="f337" y="f94"/>
                  <a:pt x="f675" y="f92"/>
                  <a:pt x="f675" y="f89"/>
                </a:cubicBezTo>
                <a:cubicBezTo>
                  <a:pt x="f408" y="f88"/>
                  <a:pt x="f408" y="f88"/>
                  <a:pt x="f408" y="f86"/>
                </a:cubicBezTo>
                <a:cubicBezTo>
                  <a:pt x="f676" y="f81"/>
                  <a:pt x="f676" y="f79"/>
                  <a:pt x="f486" y="f72"/>
                </a:cubicBezTo>
                <a:cubicBezTo>
                  <a:pt x="f486" y="f72"/>
                  <a:pt x="f486" y="f69"/>
                  <a:pt x="f677" y="f69"/>
                </a:cubicBezTo>
                <a:cubicBezTo>
                  <a:pt x="f406" y="f59"/>
                  <a:pt x="f482" y="f35"/>
                  <a:pt x="f271" y="f26"/>
                </a:cubicBezTo>
                <a:cubicBezTo>
                  <a:pt x="f271" y="f26"/>
                  <a:pt x="f271" y="f26"/>
                  <a:pt x="f271" y="f638"/>
                </a:cubicBezTo>
                <a:cubicBezTo>
                  <a:pt x="f341" y="f23"/>
                  <a:pt x="f308" y="f16"/>
                  <a:pt x="f308" y="f14"/>
                </a:cubicBezTo>
                <a:cubicBezTo>
                  <a:pt x="f678" y="f14"/>
                  <a:pt x="f678" y="f14"/>
                  <a:pt x="f678" y="f14"/>
                </a:cubicBezTo>
                <a:cubicBezTo>
                  <a:pt x="f678" y="f12"/>
                  <a:pt x="f679" y="f680"/>
                  <a:pt x="f307" y="f553"/>
                </a:cubicBezTo>
                <a:cubicBezTo>
                  <a:pt x="f307" y="f553"/>
                  <a:pt x="f307" y="f553"/>
                  <a:pt x="f307" y="f557"/>
                </a:cubicBezTo>
                <a:cubicBezTo>
                  <a:pt x="f479" y="f587"/>
                  <a:pt x="f479" y="f681"/>
                  <a:pt x="f306" y="f682"/>
                </a:cubicBezTo>
                <a:cubicBezTo>
                  <a:pt x="f306" y="f682"/>
                  <a:pt x="f306" y="f682"/>
                  <a:pt x="f306" y="f682"/>
                </a:cubicBezTo>
                <a:cubicBezTo>
                  <a:pt x="f400" y="f683"/>
                  <a:pt x="f282" y="f684"/>
                  <a:pt x="f273" y="f630"/>
                </a:cubicBezTo>
                <a:cubicBezTo>
                  <a:pt x="f273" y="f630"/>
                  <a:pt x="f273" y="f630"/>
                  <a:pt x="f273" y="f630"/>
                </a:cubicBezTo>
                <a:cubicBezTo>
                  <a:pt x="f273" y="f630"/>
                  <a:pt x="f273" y="f630"/>
                  <a:pt x="f273" y="f630"/>
                </a:cubicBezTo>
                <a:cubicBezTo>
                  <a:pt x="f273" y="f630"/>
                  <a:pt x="f273" y="f630"/>
                  <a:pt x="f273" y="f630"/>
                </a:cubicBezTo>
                <a:cubicBezTo>
                  <a:pt x="f273" y="f630"/>
                  <a:pt x="f273" y="f630"/>
                  <a:pt x="f273" y="f630"/>
                </a:cubicBezTo>
                <a:cubicBezTo>
                  <a:pt x="f298" y="f628"/>
                  <a:pt x="f298" y="f628"/>
                  <a:pt x="f298" y="f628"/>
                </a:cubicBezTo>
                <a:cubicBezTo>
                  <a:pt x="f296" y="f626"/>
                  <a:pt x="f296" y="f626"/>
                  <a:pt x="f296" y="f626"/>
                </a:cubicBezTo>
                <a:cubicBezTo>
                  <a:pt x="f303" y="f683"/>
                  <a:pt x="f282" y="f672"/>
                  <a:pt x="f305" y="f100"/>
                </a:cubicBezTo>
                <a:cubicBezTo>
                  <a:pt x="f306" y="f102"/>
                  <a:pt x="f307" y="f133"/>
                  <a:pt x="f678" y="f144"/>
                </a:cubicBezTo>
                <a:cubicBezTo>
                  <a:pt x="f341" y="f162"/>
                  <a:pt x="f271" y="f153"/>
                  <a:pt x="f481" y="f185"/>
                </a:cubicBezTo>
                <a:cubicBezTo>
                  <a:pt x="f482" y="f202"/>
                  <a:pt x="f483" y="f339"/>
                  <a:pt x="f337" y="f308"/>
                </a:cubicBezTo>
                <a:cubicBezTo>
                  <a:pt x="f339" y="f288"/>
                  <a:pt x="f243" y="f344"/>
                  <a:pt x="f257" y="f349"/>
                </a:cubicBezTo>
                <a:cubicBezTo>
                  <a:pt x="f212" y="f377"/>
                  <a:pt x="f259" y="f685"/>
                  <a:pt x="f234" y="f382"/>
                </a:cubicBezTo>
                <a:cubicBezTo>
                  <a:pt x="f192" y="f465"/>
                  <a:pt x="f2" y="f686"/>
                  <a:pt x="f102" y="f687"/>
                </a:cubicBezTo>
                <a:cubicBezTo>
                  <a:pt x="f88" y="f666"/>
                  <a:pt x="f69" y="f688"/>
                  <a:pt x="f593" y="f689"/>
                </a:cubicBezTo>
                <a:cubicBezTo>
                  <a:pt x="f690" y="f689"/>
                  <a:pt x="f641" y="f691"/>
                  <a:pt x="f551" y="f692"/>
                </a:cubicBezTo>
                <a:cubicBezTo>
                  <a:pt x="f69" y="f693"/>
                  <a:pt x="f79" y="f694"/>
                  <a:pt x="f88" y="f695"/>
                </a:cubicBezTo>
                <a:cubicBezTo>
                  <a:pt x="f86" y="f696"/>
                  <a:pt x="f81" y="f697"/>
                  <a:pt x="f79" y="f698"/>
                </a:cubicBezTo>
                <a:cubicBezTo>
                  <a:pt x="f72" y="f699"/>
                  <a:pt x="f77" y="f691"/>
                  <a:pt x="f71" y="f700"/>
                </a:cubicBezTo>
                <a:cubicBezTo>
                  <a:pt x="f551" y="f701"/>
                  <a:pt x="f641" y="f702"/>
                  <a:pt x="f552" y="f703"/>
                </a:cubicBezTo>
                <a:cubicBezTo>
                  <a:pt x="f641" y="f704"/>
                  <a:pt x="f71" y="f6"/>
                  <a:pt x="f705" y="f6"/>
                </a:cubicBezTo>
                <a:cubicBezTo>
                  <a:pt x="f88" y="f706"/>
                  <a:pt x="f106" y="f707"/>
                  <a:pt x="f131" y="f708"/>
                </a:cubicBezTo>
                <a:cubicBezTo>
                  <a:pt x="f146" y="f666"/>
                  <a:pt x="f148" y="f613"/>
                  <a:pt x="f425" y="f709"/>
                </a:cubicBezTo>
                <a:cubicBezTo>
                  <a:pt x="f421" y="f575"/>
                  <a:pt x="f200" y="f509"/>
                  <a:pt x="f241" y="f528"/>
                </a:cubicBezTo>
                <a:cubicBezTo>
                  <a:pt x="f242" y="f710"/>
                  <a:pt x="f242" y="f496"/>
                  <a:pt x="f243" y="f466"/>
                </a:cubicBezTo>
                <a:cubicBezTo>
                  <a:pt x="f246" y="f711"/>
                  <a:pt x="f249" y="f470"/>
                  <a:pt x="f489" y="f440"/>
                </a:cubicBezTo>
                <a:cubicBezTo>
                  <a:pt x="f677" y="f712"/>
                  <a:pt x="f309" y="f349"/>
                  <a:pt x="f679" y="f344"/>
                </a:cubicBezTo>
                <a:cubicBezTo>
                  <a:pt x="f400" y="f276"/>
                  <a:pt x="f273" y="f341"/>
                  <a:pt x="f272" y="f489"/>
                </a:cubicBezTo>
                <a:cubicBezTo>
                  <a:pt x="f352" y="f111"/>
                  <a:pt x="f345" y="f18"/>
                  <a:pt x="f389" y="f626"/>
                </a:cubicBezTo>
                <a:cubicBezTo>
                  <a:pt x="f347" y="f713"/>
                  <a:pt x="f347" y="f625"/>
                  <a:pt x="f346" y="f543"/>
                </a:cubicBezTo>
                <a:cubicBezTo>
                  <a:pt x="f714" y="f429"/>
                  <a:pt x="f714" y="f429"/>
                  <a:pt x="f714" y="f429"/>
                </a:cubicBezTo>
                <a:cubicBezTo>
                  <a:pt x="f714" y="f606"/>
                  <a:pt x="f714" y="f606"/>
                  <a:pt x="f714" y="f606"/>
                </a:cubicBezTo>
                <a:cubicBezTo>
                  <a:pt x="f715" y="f542"/>
                  <a:pt x="f716" y="f659"/>
                  <a:pt x="f717" y="f596"/>
                </a:cubicBezTo>
                <a:cubicBezTo>
                  <a:pt x="f442" y="f632"/>
                  <a:pt x="f379" y="f24"/>
                  <a:pt x="f442" y="f705"/>
                </a:cubicBezTo>
                <a:cubicBezTo>
                  <a:pt x="f381" y="f162"/>
                  <a:pt x="f380" y="f259"/>
                  <a:pt x="f380" y="f341"/>
                </a:cubicBezTo>
                <a:cubicBezTo>
                  <a:pt x="f685" y="f357"/>
                  <a:pt x="f378" y="f391"/>
                  <a:pt x="f685" y="f390"/>
                </a:cubicBezTo>
                <a:cubicBezTo>
                  <a:pt x="f348" y="f710"/>
                  <a:pt x="f295" y="f649"/>
                  <a:pt x="f273" y="f718"/>
                </a:cubicBezTo>
                <a:cubicBezTo>
                  <a:pt x="f272" y="f719"/>
                  <a:pt x="f275" y="f720"/>
                  <a:pt x="f298" y="f721"/>
                </a:cubicBezTo>
                <a:cubicBezTo>
                  <a:pt x="f275" y="f688"/>
                  <a:pt x="f276" y="f722"/>
                  <a:pt x="f357" y="f700"/>
                </a:cubicBezTo>
                <a:cubicBezTo>
                  <a:pt x="f292" y="f695"/>
                  <a:pt x="f344" y="f662"/>
                  <a:pt x="f639" y="f723"/>
                </a:cubicBezTo>
                <a:cubicBezTo>
                  <a:pt x="f372" y="f617"/>
                  <a:pt x="f390" y="f724"/>
                  <a:pt x="f374" y="f603"/>
                </a:cubicBezTo>
                <a:cubicBezTo>
                  <a:pt x="f444" y="f649"/>
                  <a:pt x="f346" y="f725"/>
                  <a:pt x="f389" y="f726"/>
                </a:cubicBezTo>
                <a:cubicBezTo>
                  <a:pt x="f375" y="f727"/>
                  <a:pt x="f728" y="f604"/>
                  <a:pt x="f385" y="f570"/>
                </a:cubicBezTo>
                <a:cubicBezTo>
                  <a:pt x="f385" y="f563"/>
                  <a:pt x="f385" y="f598"/>
                  <a:pt x="f435" y="f686"/>
                </a:cubicBezTo>
                <a:cubicBezTo>
                  <a:pt x="f685" y="f729"/>
                  <a:pt x="f383" y="f510"/>
                  <a:pt x="f378" y="f508"/>
                </a:cubicBezTo>
                <a:cubicBezTo>
                  <a:pt x="f379" y="f507"/>
                  <a:pt x="f379" y="f505"/>
                  <a:pt x="f379" y="f515"/>
                </a:cubicBezTo>
                <a:cubicBezTo>
                  <a:pt x="f379" y="f515"/>
                  <a:pt x="f382" y="f515"/>
                  <a:pt x="f382" y="f498"/>
                </a:cubicBezTo>
                <a:cubicBezTo>
                  <a:pt x="f382" y="f645"/>
                  <a:pt x="f382" y="f627"/>
                  <a:pt x="f382" y="f516"/>
                </a:cubicBezTo>
                <a:cubicBezTo>
                  <a:pt x="f473" y="f730"/>
                  <a:pt x="f458" y="f347"/>
                  <a:pt x="f731" y="f273"/>
                </a:cubicBezTo>
                <a:cubicBezTo>
                  <a:pt x="f732" y="f311"/>
                  <a:pt x="f459" y="f257"/>
                  <a:pt x="f439" y="f264"/>
                </a:cubicBezTo>
                <a:cubicBezTo>
                  <a:pt x="f439" y="f157"/>
                  <a:pt x="f470" y="f144"/>
                  <a:pt x="f470" y="f101"/>
                </a:cubicBezTo>
                <a:cubicBezTo>
                  <a:pt x="f470" y="f82"/>
                  <a:pt x="f439" y="f690"/>
                  <a:pt x="f439" y="f37"/>
                </a:cubicBezTo>
                <a:cubicBezTo>
                  <a:pt x="f470" y="f28"/>
                  <a:pt x="f470" y="f14"/>
                  <a:pt x="f470" y="f594"/>
                </a:cubicBezTo>
                <a:cubicBezTo>
                  <a:pt x="f470" y="f594"/>
                  <a:pt x="f470" y="f587"/>
                  <a:pt x="f470" y="f587"/>
                </a:cubicBezTo>
                <a:cubicBezTo>
                  <a:pt x="f470" y="f683"/>
                  <a:pt x="f438" y="f733"/>
                  <a:pt x="f459" y="f559"/>
                </a:cubicBezTo>
                <a:cubicBezTo>
                  <a:pt x="f459" y="f628"/>
                  <a:pt x="f459" y="f628"/>
                  <a:pt x="f459" y="f658"/>
                </a:cubicBezTo>
                <a:cubicBezTo>
                  <a:pt x="f3" y="f713"/>
                  <a:pt x="f732" y="f543"/>
                  <a:pt x="f531" y="f623"/>
                </a:cubicBezTo>
                <a:cubicBezTo>
                  <a:pt x="f3" y="f734"/>
                  <a:pt x="f3" y="f734"/>
                  <a:pt x="f3" y="f734"/>
                </a:cubicBezTo>
                <a:cubicBezTo>
                  <a:pt x="f467" y="f325"/>
                  <a:pt x="f467" y="f325"/>
                  <a:pt x="f467" y="f325"/>
                </a:cubicBezTo>
                <a:cubicBezTo>
                  <a:pt x="f569" y="f488"/>
                  <a:pt x="f569" y="f488"/>
                  <a:pt x="f569" y="f488"/>
                </a:cubicBezTo>
                <a:cubicBezTo>
                  <a:pt x="f569" y="f488"/>
                  <a:pt x="f569" y="f488"/>
                  <a:pt x="f569" y="f488"/>
                </a:cubicBezTo>
                <a:cubicBezTo>
                  <a:pt x="f569" y="f735"/>
                  <a:pt x="f463" y="f424"/>
                  <a:pt x="f464" y="f579"/>
                </a:cubicBezTo>
                <a:cubicBezTo>
                  <a:pt x="f464" y="f736"/>
                  <a:pt x="f464" y="f736"/>
                  <a:pt x="f464" y="f736"/>
                </a:cubicBezTo>
                <a:cubicBezTo>
                  <a:pt x="f464" y="f736"/>
                  <a:pt x="f464" y="f736"/>
                  <a:pt x="f464" y="f736"/>
                </a:cubicBezTo>
                <a:cubicBezTo>
                  <a:pt x="f465" y="f533"/>
                  <a:pt x="f466" y="f535"/>
                  <a:pt x="f496" y="f540"/>
                </a:cubicBezTo>
                <a:cubicBezTo>
                  <a:pt x="f710" y="f713"/>
                  <a:pt x="f497" y="f737"/>
                  <a:pt x="f525" y="f684"/>
                </a:cubicBezTo>
                <a:cubicBezTo>
                  <a:pt x="f522" y="f592"/>
                  <a:pt x="f518" y="f738"/>
                  <a:pt x="f739" y="f740"/>
                </a:cubicBezTo>
                <a:cubicBezTo>
                  <a:pt x="f501" y="f556"/>
                  <a:pt x="f500" y="f28"/>
                  <a:pt x="f645" y="f741"/>
                </a:cubicBezTo>
                <a:cubicBezTo>
                  <a:pt x="f498" y="f59"/>
                  <a:pt x="f505" y="f74"/>
                  <a:pt x="f608" y="f100"/>
                </a:cubicBezTo>
                <a:cubicBezTo>
                  <a:pt x="f509" y="f145"/>
                  <a:pt x="f511" y="f189"/>
                  <a:pt x="f742" y="f197"/>
                </a:cubicBezTo>
                <a:cubicBezTo>
                  <a:pt x="f686" y="f257"/>
                  <a:pt x="f570" y="f312"/>
                  <a:pt x="f567" y="f743"/>
                </a:cubicBezTo>
                <a:cubicBezTo>
                  <a:pt x="f567" y="f678"/>
                  <a:pt x="f670" y="f744"/>
                  <a:pt x="f566" y="f285"/>
                </a:cubicBezTo>
                <a:cubicBezTo>
                  <a:pt x="f577" y="f289"/>
                  <a:pt x="f604" y="f294"/>
                  <a:pt x="f745" y="f352"/>
                </a:cubicBezTo>
                <a:cubicBezTo>
                  <a:pt x="f604" y="f368"/>
                  <a:pt x="f622" y="f372"/>
                  <a:pt x="f564" y="f347"/>
                </a:cubicBezTo>
                <a:cubicBezTo>
                  <a:pt x="f564" y="f348"/>
                  <a:pt x="f564" y="f349"/>
                  <a:pt x="f564" y="f746"/>
                </a:cubicBezTo>
                <a:cubicBezTo>
                  <a:pt x="f611" y="f377"/>
                  <a:pt x="f611" y="f685"/>
                  <a:pt x="f571" y="f379"/>
                </a:cubicBezTo>
                <a:cubicBezTo>
                  <a:pt x="f571" y="f382"/>
                  <a:pt x="f571" y="f380"/>
                  <a:pt x="f669" y="f381"/>
                </a:cubicBezTo>
                <a:cubicBezTo>
                  <a:pt x="f599" y="f470"/>
                  <a:pt x="f572" y="f499"/>
                  <a:pt x="f667" y="f564"/>
                </a:cubicBezTo>
                <a:cubicBezTo>
                  <a:pt x="f616" y="f616"/>
                  <a:pt x="f615" y="f664"/>
                  <a:pt x="f660" y="f719"/>
                </a:cubicBezTo>
                <a:cubicBezTo>
                  <a:pt x="f660" y="f719"/>
                  <a:pt x="f660" y="f719"/>
                  <a:pt x="f660" y="f719"/>
                </a:cubicBezTo>
                <a:cubicBezTo>
                  <a:pt x="f660" y="f719"/>
                  <a:pt x="f660" y="f719"/>
                  <a:pt x="f660" y="f719"/>
                </a:cubicBezTo>
                <a:cubicBezTo>
                  <a:pt x="f614" y="f747"/>
                  <a:pt x="f614" y="f748"/>
                  <a:pt x="f660" y="f615"/>
                </a:cubicBezTo>
                <a:cubicBezTo>
                  <a:pt x="f660" y="f615"/>
                  <a:pt x="f660" y="f656"/>
                  <a:pt x="f660" y="f656"/>
                </a:cubicBezTo>
                <a:cubicBezTo>
                  <a:pt x="f660" y="f612"/>
                  <a:pt x="f652" y="f749"/>
                  <a:pt x="f687" y="f571"/>
                </a:cubicBezTo>
                <a:cubicBezTo>
                  <a:pt x="f709" y="f566"/>
                  <a:pt x="f615" y="f598"/>
                  <a:pt x="f750" y="f510"/>
                </a:cubicBezTo>
                <a:cubicBezTo>
                  <a:pt x="f601" y="f519"/>
                  <a:pt x="f601" y="f461"/>
                  <a:pt x="f751" y="f494"/>
                </a:cubicBezTo>
                <a:cubicBezTo>
                  <a:pt x="f616" y="f381"/>
                  <a:pt x="f723" y="f348"/>
                  <a:pt x="f617" y="f368"/>
                </a:cubicBezTo>
                <a:cubicBezTo>
                  <a:pt x="f617" y="f366"/>
                  <a:pt x="f617" y="f365"/>
                  <a:pt x="f617" y="f365"/>
                </a:cubicBezTo>
                <a:cubicBezTo>
                  <a:pt x="f657" y="f294"/>
                  <a:pt x="f657" y="f303"/>
                  <a:pt x="f612" y="f281"/>
                </a:cubicBezTo>
                <a:cubicBezTo>
                  <a:pt x="f612" y="f280"/>
                  <a:pt x="f612" y="f400"/>
                  <a:pt x="f667" y="f304"/>
                </a:cubicBezTo>
                <a:cubicBezTo>
                  <a:pt x="f667" y="f306"/>
                  <a:pt x="f667" y="f679"/>
                  <a:pt x="f724" y="f308"/>
                </a:cubicBezTo>
                <a:cubicBezTo>
                  <a:pt x="f667" y="f481"/>
                  <a:pt x="f612" y="f743"/>
                  <a:pt x="f612" y="f406"/>
                </a:cubicBezTo>
                <a:cubicBezTo>
                  <a:pt x="f612" y="f270"/>
                  <a:pt x="f612" y="f644"/>
                  <a:pt x="f612" y="f677"/>
                </a:cubicBezTo>
                <a:cubicBezTo>
                  <a:pt x="f612" y="f339"/>
                  <a:pt x="f724" y="f245"/>
                  <a:pt x="f618" y="f257"/>
                </a:cubicBezTo>
                <a:cubicBezTo>
                  <a:pt x="f618" y="f259"/>
                  <a:pt x="f603" y="f201"/>
                  <a:pt x="f752" y="f198"/>
                </a:cubicBezTo>
                <a:cubicBezTo>
                  <a:pt x="f649" y="f421"/>
                  <a:pt x="f725" y="f152"/>
                  <a:pt x="f726" y="f136"/>
                </a:cubicBezTo>
                <a:cubicBezTo>
                  <a:pt x="f727" y="f39"/>
                  <a:pt x="f577" y="f555"/>
                  <a:pt x="f742" y="f648"/>
                </a:cubicBezTo>
                <a:cubicBezTo>
                  <a:pt x="f511" y="f625"/>
                  <a:pt x="f509" y="f560"/>
                  <a:pt x="f507" y="f753"/>
                </a:cubicBezTo>
                <a:cubicBezTo>
                  <a:pt x="f504" y="f754"/>
                  <a:pt x="f501" y="f420"/>
                  <a:pt x="f523" y="f411"/>
                </a:cubicBezTo>
                <a:cubicBezTo>
                  <a:pt x="f523" y="f411"/>
                  <a:pt x="f523" y="f411"/>
                  <a:pt x="f523" y="f411"/>
                </a:cubicBezTo>
                <a:cubicBezTo>
                  <a:pt x="f525" y="f329"/>
                  <a:pt x="f525" y="f329"/>
                  <a:pt x="f525" y="f329"/>
                </a:cubicBezTo>
                <a:cubicBezTo>
                  <a:pt x="f525" y="f329"/>
                  <a:pt x="f525" y="f329"/>
                  <a:pt x="f525" y="f329"/>
                </a:cubicBezTo>
                <a:cubicBezTo>
                  <a:pt x="f525" y="f329"/>
                  <a:pt x="f525" y="f329"/>
                  <a:pt x="f525" y="f329"/>
                </a:cubicBezTo>
                <a:cubicBezTo>
                  <a:pt x="f525" y="f329"/>
                  <a:pt x="f525" y="f329"/>
                  <a:pt x="f525" y="f329"/>
                </a:cubicBezTo>
                <a:cubicBezTo>
                  <a:pt x="f525" y="f329"/>
                  <a:pt x="f525" y="f329"/>
                  <a:pt x="f525" y="f329"/>
                </a:cubicBezTo>
                <a:cubicBezTo>
                  <a:pt x="f498" y="f755"/>
                  <a:pt x="f498" y="f755"/>
                  <a:pt x="f498" y="f755"/>
                </a:cubicBezTo>
                <a:cubicBezTo>
                  <a:pt x="f508" y="f488"/>
                  <a:pt x="f508" y="f488"/>
                  <a:pt x="f508" y="f488"/>
                </a:cubicBezTo>
                <a:cubicBezTo>
                  <a:pt x="f508" y="f488"/>
                  <a:pt x="f508" y="f488"/>
                  <a:pt x="f508" y="f488"/>
                </a:cubicBezTo>
                <a:cubicBezTo>
                  <a:pt x="f510" y="f579"/>
                  <a:pt x="f742" y="f606"/>
                  <a:pt x="f567" y="f580"/>
                </a:cubicBezTo>
                <a:cubicBezTo>
                  <a:pt x="f756" y="f659"/>
                  <a:pt x="f604" y="f628"/>
                  <a:pt x="f622" y="f647"/>
                </a:cubicBezTo>
                <a:cubicBezTo>
                  <a:pt x="f575" y="f589"/>
                  <a:pt x="f757" y="f683"/>
                  <a:pt x="f752" y="f682"/>
                </a:cubicBezTo>
                <a:cubicBezTo>
                  <a:pt x="f616" y="f35"/>
                  <a:pt x="f687" y="f124"/>
                  <a:pt x="f758" y="f160"/>
                </a:cubicBezTo>
                <a:cubicBezTo>
                  <a:pt x="f662" y="f181"/>
                  <a:pt x="f759" y="f198"/>
                  <a:pt x="f760" y="f239"/>
                </a:cubicBezTo>
                <a:cubicBezTo>
                  <a:pt x="f721" y="f339"/>
                  <a:pt x="f761" y="f743"/>
                  <a:pt x="f762" y="f305"/>
                </a:cubicBezTo>
                <a:cubicBezTo>
                  <a:pt x="f763" y="f290"/>
                  <a:pt x="f764" y="f372"/>
                  <a:pt x="f696" y="f442"/>
                </a:cubicBezTo>
                <a:cubicBezTo>
                  <a:pt x="f696" y="f460"/>
                  <a:pt x="f693" y="f645"/>
                  <a:pt x="f722" y="f745"/>
                </a:cubicBezTo>
                <a:cubicBezTo>
                  <a:pt x="f718" y="f726"/>
                  <a:pt x="f722" y="f657"/>
                  <a:pt x="f693" y="f650"/>
                </a:cubicBezTo>
                <a:cubicBezTo>
                  <a:pt x="f699" y="f765"/>
                  <a:pt x="f766" y="f666"/>
                  <a:pt x="f689" y="f721"/>
                </a:cubicBezTo>
                <a:cubicBezTo>
                  <a:pt x="f691" y="f767"/>
                  <a:pt x="f691" y="f662"/>
                  <a:pt x="f692" y="f758"/>
                </a:cubicBezTo>
                <a:cubicBezTo>
                  <a:pt x="f768" y="f615"/>
                  <a:pt x="f768" y="f603"/>
                  <a:pt x="f692" y="f669"/>
                </a:cubicBezTo>
                <a:cubicBezTo>
                  <a:pt x="f768" y="f567"/>
                  <a:pt x="f769" y="f511"/>
                  <a:pt x="f769" y="f504"/>
                </a:cubicBezTo>
                <a:cubicBezTo>
                  <a:pt x="f700" y="f516"/>
                  <a:pt x="f769" y="f528"/>
                  <a:pt x="f770" y="f468"/>
                </a:cubicBezTo>
                <a:cubicBezTo>
                  <a:pt x="f770" y="f468"/>
                  <a:pt x="f770" y="f468"/>
                  <a:pt x="f770" y="f468"/>
                </a:cubicBezTo>
                <a:cubicBezTo>
                  <a:pt x="f770" y="f462"/>
                  <a:pt x="f768" y="f470"/>
                  <a:pt x="f768" y="f459"/>
                </a:cubicBezTo>
                <a:cubicBezTo>
                  <a:pt x="f769" y="f771"/>
                  <a:pt x="f769" y="f473"/>
                  <a:pt x="f768" y="f717"/>
                </a:cubicBezTo>
                <a:cubicBezTo>
                  <a:pt x="f706" y="f363"/>
                  <a:pt x="f772" y="f307"/>
                  <a:pt x="f718" y="f239"/>
                </a:cubicBezTo>
                <a:cubicBezTo>
                  <a:pt x="f698" y="f640"/>
                  <a:pt x="f698" y="f202"/>
                  <a:pt x="f773" y="f206"/>
                </a:cubicBezTo>
                <a:cubicBezTo>
                  <a:pt x="f773" y="f197"/>
                  <a:pt x="f773" y="f195"/>
                  <a:pt x="f694" y="f183"/>
                </a:cubicBezTo>
                <a:cubicBezTo>
                  <a:pt x="f697" y="f179"/>
                  <a:pt x="f774" y="f160"/>
                  <a:pt x="f696" y="f144"/>
                </a:cubicBezTo>
                <a:cubicBezTo>
                  <a:pt x="f695" y="f90"/>
                  <a:pt x="f775" y="f54"/>
                  <a:pt x="f761" y="f26"/>
                </a:cubicBezTo>
                <a:cubicBezTo>
                  <a:pt x="f776" y="f680"/>
                  <a:pt x="f708" y="f585"/>
                  <a:pt x="f759" y="f632"/>
                </a:cubicBezTo>
                <a:cubicBezTo>
                  <a:pt x="f748" y="f777"/>
                  <a:pt x="f660" y="f663"/>
                  <a:pt x="f751" y="f607"/>
                </a:cubicBezTo>
                <a:cubicBezTo>
                  <a:pt x="f724" y="f422"/>
                  <a:pt x="f669" y="f602"/>
                  <a:pt x="f686" y="f778"/>
                </a:cubicBezTo>
                <a:cubicBezTo>
                  <a:pt x="f779" y="f409"/>
                  <a:pt x="f742" y="f332"/>
                  <a:pt x="f624" y="f780"/>
                </a:cubicBezTo>
                <a:cubicBezTo>
                  <a:pt x="f729" y="f407"/>
                  <a:pt x="f742" y="f781"/>
                  <a:pt x="f779" y="f446"/>
                </a:cubicBezTo>
                <a:cubicBezTo>
                  <a:pt x="f573" y="f562"/>
                  <a:pt x="f661" y="f310"/>
                  <a:pt x="f720" y="f167"/>
                </a:cubicBezTo>
                <a:cubicBezTo>
                  <a:pt x="f782" y="f161"/>
                  <a:pt x="f699" y="f73"/>
                  <a:pt x="f769" y="f783"/>
                </a:cubicBezTo>
                <a:cubicBezTo>
                  <a:pt x="f701" y="f274"/>
                  <a:pt x="f702" y="f784"/>
                  <a:pt x="f703" y="f68"/>
                </a:cubicBezTo>
                <a:cubicBezTo>
                  <a:pt x="f6" y="f785"/>
                  <a:pt x="f704" y="f786"/>
                  <a:pt x="f702" y="f147"/>
                </a:cubicBezTo>
                <a:cubicBezTo>
                  <a:pt x="f702" y="f36"/>
                  <a:pt x="f702" y="f36"/>
                  <a:pt x="f702" y="f104"/>
                </a:cubicBezTo>
                <a:cubicBezTo>
                  <a:pt x="f703" y="f787"/>
                  <a:pt x="f788" y="f15"/>
                  <a:pt x="f769" y="f149"/>
                </a:cubicBezTo>
                <a:cubicBezTo>
                  <a:pt x="f689" y="f17"/>
                  <a:pt x="f699" y="f789"/>
                  <a:pt x="f722" y="f790"/>
                </a:cubicBezTo>
                <a:cubicBezTo>
                  <a:pt x="f698" y="f791"/>
                  <a:pt x="f694" y="f792"/>
                  <a:pt x="f697" y="f110"/>
                </a:cubicBezTo>
                <a:cubicBezTo>
                  <a:pt x="f761" y="f98"/>
                  <a:pt x="f654" y="f167"/>
                  <a:pt x="f725" y="f228"/>
                </a:cubicBezTo>
                <a:cubicBezTo>
                  <a:pt x="f745" y="f456"/>
                  <a:pt x="f624" y="f433"/>
                  <a:pt x="f518" y="f403"/>
                </a:cubicBezTo>
                <a:cubicBezTo>
                  <a:pt x="f520" y="f452"/>
                  <a:pt x="f525" y="f402"/>
                  <a:pt x="f793" y="f432"/>
                </a:cubicBezTo>
                <a:cubicBezTo>
                  <a:pt x="f496" y="f396"/>
                  <a:pt x="f463" y="f265"/>
                  <a:pt x="f461" y="f225"/>
                </a:cubicBezTo>
                <a:cubicBezTo>
                  <a:pt x="f381" y="f301"/>
                  <a:pt x="f302" y="f65"/>
                  <a:pt x="f247" y="f794"/>
                </a:cubicBezTo>
                <a:cubicBezTo>
                  <a:pt x="f246" y="f795"/>
                  <a:pt x="f243" y="f796"/>
                  <a:pt x="f240" y="f794"/>
                </a:cubicBezTo>
                <a:cubicBezTo>
                  <a:pt x="f242" y="f797"/>
                  <a:pt x="f244" y="f798"/>
                  <a:pt x="f246" y="f799"/>
                </a:cubicBezTo>
                <a:cubicBezTo>
                  <a:pt x="f245" y="f799"/>
                  <a:pt x="f244" y="f799"/>
                  <a:pt x="f242" y="f800"/>
                </a:cubicBezTo>
                <a:cubicBezTo>
                  <a:pt x="f242" y="f800"/>
                  <a:pt x="f242" y="f800"/>
                  <a:pt x="f242" y="f800"/>
                </a:cubicBezTo>
                <a:cubicBezTo>
                  <a:pt x="f242" y="f800"/>
                  <a:pt x="f242" y="f800"/>
                  <a:pt x="f242" y="f800"/>
                </a:cubicBezTo>
                <a:cubicBezTo>
                  <a:pt x="f245" y="f7"/>
                  <a:pt x="f247" y="f9"/>
                  <a:pt x="f489" y="f801"/>
                </a:cubicBezTo>
                <a:cubicBezTo>
                  <a:pt x="f339" y="f107"/>
                  <a:pt x="f675" y="f802"/>
                  <a:pt x="f676" y="f803"/>
                </a:cubicBezTo>
                <a:cubicBezTo>
                  <a:pt x="f311" y="f36"/>
                  <a:pt x="f481" y="f41"/>
                  <a:pt x="f307" y="f48"/>
                </a:cubicBezTo>
                <a:cubicBezTo>
                  <a:pt x="f300" y="f78"/>
                  <a:pt x="f371" y="f804"/>
                  <a:pt x="f383" y="f359"/>
                </a:cubicBezTo>
                <a:cubicBezTo>
                  <a:pt x="f380" y="f220"/>
                  <a:pt x="f717" y="f340"/>
                  <a:pt x="f715" y="f492"/>
                </a:cubicBezTo>
                <a:cubicBezTo>
                  <a:pt x="f712" y="f394"/>
                  <a:pt x="f714" y="f434"/>
                  <a:pt x="f714" y="f395"/>
                </a:cubicBezTo>
                <a:cubicBezTo>
                  <a:pt x="f493" y="f395"/>
                  <a:pt x="f493" y="f395"/>
                  <a:pt x="f493" y="f396"/>
                </a:cubicBezTo>
                <a:cubicBezTo>
                  <a:pt x="f805" y="f455"/>
                  <a:pt x="f805" y="f455"/>
                  <a:pt x="f806" y="f397"/>
                </a:cubicBezTo>
                <a:cubicBezTo>
                  <a:pt x="f806" y="f398"/>
                  <a:pt x="f806" y="f398"/>
                  <a:pt x="f806" y="f398"/>
                </a:cubicBezTo>
                <a:cubicBezTo>
                  <a:pt x="f473" y="f443"/>
                  <a:pt x="f636" y="f313"/>
                  <a:pt x="f636" y="f565"/>
                </a:cubicBezTo>
                <a:cubicBezTo>
                  <a:pt x="f636" y="f565"/>
                  <a:pt x="f636" y="f565"/>
                  <a:pt x="f636" y="f433"/>
                </a:cubicBezTo>
                <a:cubicBezTo>
                  <a:pt x="f494" y="f399"/>
                  <a:pt x="f457" y="f336"/>
                  <a:pt x="f457" y="f454"/>
                </a:cubicBezTo>
                <a:cubicBezTo>
                  <a:pt x="f457" y="f454"/>
                  <a:pt x="f457" y="f454"/>
                  <a:pt x="f457" y="f454"/>
                </a:cubicBezTo>
                <a:cubicBezTo>
                  <a:pt x="f730" y="f431"/>
                  <a:pt x="f531" y="f407"/>
                  <a:pt x="f711" y="f600"/>
                </a:cubicBezTo>
                <a:cubicBezTo>
                  <a:pt x="f468" y="f600"/>
                  <a:pt x="f468" y="f409"/>
                  <a:pt x="f468" y="f409"/>
                </a:cubicBezTo>
                <a:cubicBezTo>
                  <a:pt x="f470" y="f807"/>
                  <a:pt x="f470" y="f807"/>
                  <a:pt x="f470" y="f807"/>
                </a:cubicBezTo>
                <a:cubicBezTo>
                  <a:pt x="f439" y="f318"/>
                  <a:pt x="f459" y="f808"/>
                  <a:pt x="f3" y="f808"/>
                </a:cubicBezTo>
                <a:cubicBezTo>
                  <a:pt x="f561" y="f781"/>
                  <a:pt x="f716" y="f809"/>
                  <a:pt x="f377" y="f492"/>
                </a:cubicBezTo>
                <a:cubicBezTo>
                  <a:pt x="f372" y="f356"/>
                  <a:pt x="f363" y="f471"/>
                  <a:pt x="f290" y="f228"/>
                </a:cubicBezTo>
                <a:cubicBezTo>
                  <a:pt x="f406" y="f211"/>
                  <a:pt x="f196" y="f156"/>
                  <a:pt x="f133" y="f110"/>
                </a:cubicBezTo>
                <a:cubicBezTo>
                  <a:pt x="f92" y="f13"/>
                  <a:pt x="f641" y="f810"/>
                  <a:pt x="f35" y="f811"/>
                </a:cubicBezTo>
                <a:cubicBezTo>
                  <a:pt x="f672" y="f812"/>
                  <a:pt x="f556" y="f813"/>
                  <a:pt x="f557" y="f8"/>
                </a:cubicBezTo>
                <a:cubicBezTo>
                  <a:pt x="f553" y="f814"/>
                  <a:pt x="f680" y="f815"/>
                  <a:pt x="f12" y="f816"/>
                </a:cubicBezTo>
                <a:cubicBezTo>
                  <a:pt x="f740" y="f817"/>
                  <a:pt x="f680" y="f818"/>
                  <a:pt x="f10" y="f819"/>
                </a:cubicBezTo>
                <a:cubicBezTo>
                  <a:pt x="f12" y="f820"/>
                  <a:pt x="f23" y="f821"/>
                  <a:pt x="f586" y="f800"/>
                </a:cubicBezTo>
                <a:cubicBezTo>
                  <a:pt x="f705" y="f822"/>
                  <a:pt x="f96" y="f50"/>
                  <a:pt x="f152" y="f287"/>
                </a:cubicBezTo>
                <a:cubicBezTo>
                  <a:pt x="f176" y="f248"/>
                  <a:pt x="f185" y="f114"/>
                  <a:pt x="f181" y="f164"/>
                </a:cubicBezTo>
                <a:cubicBezTo>
                  <a:pt x="f264" y="f76"/>
                  <a:pt x="f191" y="f165"/>
                  <a:pt x="f192" y="f129"/>
                </a:cubicBezTo>
                <a:cubicBezTo>
                  <a:pt x="f194" y="f116"/>
                  <a:pt x="f197" y="f167"/>
                  <a:pt x="f206" y="f376"/>
                </a:cubicBezTo>
                <a:cubicBezTo>
                  <a:pt x="f201" y="f253"/>
                  <a:pt x="f260" y="f186"/>
                  <a:pt x="f210" y="f804"/>
                </a:cubicBezTo>
                <a:cubicBezTo>
                  <a:pt x="f212" y="f384"/>
                  <a:pt x="f257" y="f170"/>
                  <a:pt x="f241" y="f256"/>
                </a:cubicBezTo>
                <a:cubicBezTo>
                  <a:pt x="f243" y="f123"/>
                  <a:pt x="f246" y="f269"/>
                  <a:pt x="f823" y="f172"/>
                </a:cubicBezTo>
                <a:cubicBezTo>
                  <a:pt x="f312" y="f230"/>
                  <a:pt x="f674" y="f824"/>
                  <a:pt x="f675" y="f343"/>
                </a:cubicBezTo>
                <a:cubicBezTo>
                  <a:pt x="f486" y="f353"/>
                  <a:pt x="f270" y="f122"/>
                  <a:pt x="f483" y="f216"/>
                </a:cubicBezTo>
                <a:cubicBezTo>
                  <a:pt x="f482" y="f471"/>
                  <a:pt x="f404" y="f225"/>
                  <a:pt x="f481" y="f218"/>
                </a:cubicBezTo>
                <a:cubicBezTo>
                  <a:pt x="f678" y="f220"/>
                  <a:pt x="f479" y="f355"/>
                  <a:pt x="f304" y="f392"/>
                </a:cubicBezTo>
                <a:cubicBezTo>
                  <a:pt x="f400" y="f521"/>
                  <a:pt x="f744" y="f338"/>
                  <a:pt x="f281" y="f267"/>
                </a:cubicBezTo>
                <a:cubicBezTo>
                  <a:pt x="f273" y="f395"/>
                  <a:pt x="f272" y="f443"/>
                  <a:pt x="f302" y="f336"/>
                </a:cubicBezTo>
                <a:cubicBezTo>
                  <a:pt x="f275" y="f454"/>
                  <a:pt x="f289" y="f562"/>
                  <a:pt x="f300" y="f825"/>
                </a:cubicBezTo>
                <a:cubicBezTo>
                  <a:pt x="f391" y="f431"/>
                  <a:pt x="f366" y="f826"/>
                  <a:pt x="f390" y="f448"/>
                </a:cubicBezTo>
                <a:cubicBezTo>
                  <a:pt x="f746" y="f318"/>
                  <a:pt x="f382" y="f322"/>
                  <a:pt x="f805" y="f602"/>
                </a:cubicBezTo>
                <a:cubicBezTo>
                  <a:pt x="f717" y="f568"/>
                  <a:pt x="f379" y="f417"/>
                  <a:pt x="f746" y="f329"/>
                </a:cubicBezTo>
                <a:cubicBezTo>
                  <a:pt x="f302" y="f402"/>
                  <a:pt x="f823" y="f359"/>
                  <a:pt x="f189" y="f188"/>
                </a:cubicBezTo>
                <a:cubicBezTo>
                  <a:pt x="f113" y="f207"/>
                  <a:pt x="f105" y="f250"/>
                  <a:pt x="f86" y="f99"/>
                </a:cubicBezTo>
                <a:cubicBezTo>
                  <a:pt x="f54" y="f55"/>
                  <a:pt x="f671" y="f91"/>
                  <a:pt x="f557" y="f34"/>
                </a:cubicBezTo>
                <a:cubicBezTo>
                  <a:pt x="f553" y="f787"/>
                  <a:pt x="f553" y="f822"/>
                  <a:pt x="f553" y="f32"/>
                </a:cubicBezTo>
                <a:cubicBezTo>
                  <a:pt x="f738" y="f149"/>
                  <a:pt x="f637" y="f20"/>
                  <a:pt x="f827" y="f828"/>
                </a:cubicBezTo>
                <a:cubicBezTo>
                  <a:pt x="f827" y="f829"/>
                  <a:pt x="f830" y="f831"/>
                  <a:pt x="f683" y="f832"/>
                </a:cubicBezTo>
                <a:cubicBezTo>
                  <a:pt x="f683" y="f17"/>
                  <a:pt x="f592" y="f17"/>
                  <a:pt x="f830" y="f17"/>
                </a:cubicBezTo>
                <a:cubicBezTo>
                  <a:pt x="f830" y="f832"/>
                  <a:pt x="f830" y="f789"/>
                  <a:pt x="f830" y="f803"/>
                </a:cubicBezTo>
                <a:cubicBezTo>
                  <a:pt x="f830" y="f833"/>
                  <a:pt x="f592" y="f790"/>
                  <a:pt x="f683" y="f787"/>
                </a:cubicBezTo>
                <a:cubicBezTo>
                  <a:pt x="f683" y="f791"/>
                  <a:pt x="f632" y="f34"/>
                  <a:pt x="f632" y="f834"/>
                </a:cubicBezTo>
                <a:cubicBezTo>
                  <a:pt x="f547" y="f835"/>
                  <a:pt x="f555" y="f104"/>
                  <a:pt x="f634" y="f147"/>
                </a:cubicBezTo>
                <a:cubicBezTo>
                  <a:pt x="f548" y="f110"/>
                  <a:pt x="f635" y="f786"/>
                  <a:pt x="f549" y="f836"/>
                </a:cubicBezTo>
                <a:cubicBezTo>
                  <a:pt x="f637" y="f785"/>
                  <a:pt x="f585" y="f87"/>
                  <a:pt x="f681" y="f68"/>
                </a:cubicBezTo>
                <a:cubicBezTo>
                  <a:pt x="f10" y="f47"/>
                  <a:pt x="f14" y="f52"/>
                  <a:pt x="f638" y="f57"/>
                </a:cubicBezTo>
                <a:cubicBezTo>
                  <a:pt x="f671" y="f203"/>
                  <a:pt x="f31" y="f98"/>
                  <a:pt x="f35" y="f141"/>
                </a:cubicBezTo>
                <a:cubicBezTo>
                  <a:pt x="f46" y="f837"/>
                  <a:pt x="f690" y="f299"/>
                  <a:pt x="f77" y="f134"/>
                </a:cubicBezTo>
                <a:cubicBezTo>
                  <a:pt x="f81" y="f129"/>
                  <a:pt x="f89" y="f237"/>
                  <a:pt x="f327" y="f252"/>
                </a:cubicBezTo>
                <a:cubicBezTo>
                  <a:pt x="f96" y="f125"/>
                  <a:pt x="f103" y="f186"/>
                  <a:pt x="f102" y="f233"/>
                </a:cubicBezTo>
                <a:cubicBezTo>
                  <a:pt x="f117" y="f384"/>
                  <a:pt x="f131" y="f187"/>
                  <a:pt x="f140" y="f213"/>
                </a:cubicBezTo>
                <a:cubicBezTo>
                  <a:pt x="f142" y="f171"/>
                  <a:pt x="f146" y="f258"/>
                  <a:pt x="f148" y="f172"/>
                </a:cubicBezTo>
                <a:cubicBezTo>
                  <a:pt x="f162" y="f230"/>
                  <a:pt x="f425" y="f824"/>
                  <a:pt x="f160" y="f343"/>
                </a:cubicBezTo>
                <a:cubicBezTo>
                  <a:pt x="f153" y="f353"/>
                  <a:pt x="f178" y="f122"/>
                  <a:pt x="f185" y="f216"/>
                </a:cubicBezTo>
                <a:cubicBezTo>
                  <a:pt x="f215" y="f471"/>
                  <a:pt x="f421" y="f354"/>
                  <a:pt x="f181" y="f225"/>
                </a:cubicBezTo>
                <a:cubicBezTo>
                  <a:pt x="f201" y="f394"/>
                  <a:pt x="f246" y="f491"/>
                  <a:pt x="f743" y="f780"/>
                </a:cubicBezTo>
                <a:cubicBezTo>
                  <a:pt x="f743" y="f780"/>
                  <a:pt x="f743" y="f780"/>
                  <a:pt x="f743" y="f780"/>
                </a:cubicBezTo>
                <a:cubicBezTo>
                  <a:pt x="f743" y="f780"/>
                  <a:pt x="f743" y="f780"/>
                  <a:pt x="f743" y="f780"/>
                </a:cubicBezTo>
                <a:cubicBezTo>
                  <a:pt x="f308" y="f331"/>
                  <a:pt x="f305" y="f530"/>
                  <a:pt x="f279" y="f322"/>
                </a:cubicBezTo>
                <a:cubicBezTo>
                  <a:pt x="f275" y="f480"/>
                  <a:pt x="f391" y="f420"/>
                  <a:pt x="f371" y="f838"/>
                </a:cubicBezTo>
                <a:cubicBezTo>
                  <a:pt x="f345" y="f735"/>
                  <a:pt x="f839" y="f423"/>
                  <a:pt x="f639" y="f423"/>
                </a:cubicBezTo>
                <a:cubicBezTo>
                  <a:pt x="f639" y="f840"/>
                  <a:pt x="f839" y="f840"/>
                  <a:pt x="f839" y="f619"/>
                </a:cubicBezTo>
                <a:cubicBezTo>
                  <a:pt x="f364" y="f841"/>
                  <a:pt x="f449" y="f736"/>
                  <a:pt x="f290" y="f423"/>
                </a:cubicBezTo>
                <a:cubicBezTo>
                  <a:pt x="f303" y="f326"/>
                  <a:pt x="f282" y="f328"/>
                  <a:pt x="f306" y="f410"/>
                </a:cubicBezTo>
                <a:cubicBezTo>
                  <a:pt x="f232" y="f453"/>
                  <a:pt x="f128" y="f121"/>
                  <a:pt x="f586" y="f132"/>
                </a:cubicBezTo>
                <a:cubicBezTo>
                  <a:pt x="f22" y="f139"/>
                  <a:pt x="f585" y="f155"/>
                  <a:pt x="f592" y="f842"/>
                </a:cubicBezTo>
                <a:cubicBezTo>
                  <a:pt x="f830" y="f84"/>
                  <a:pt x="f827" y="f274"/>
                  <a:pt x="f591" y="f70"/>
                </a:cubicBezTo>
                <a:cubicBezTo>
                  <a:pt x="f827" y="f52"/>
                  <a:pt x="f830" y="f95"/>
                  <a:pt x="f592" y="f56"/>
                </a:cubicBezTo>
                <a:cubicBezTo>
                  <a:pt x="f830" y="f112"/>
                  <a:pt x="f668" y="f57"/>
                  <a:pt x="f827" y="f57"/>
                </a:cubicBezTo>
                <a:cubicBezTo>
                  <a:pt x="f643" y="f209"/>
                  <a:pt x="f553" y="f207"/>
                  <a:pt x="f638" y="f384"/>
                </a:cubicBezTo>
                <a:cubicBezTo>
                  <a:pt x="f28" y="f187"/>
                  <a:pt x="f30" y="f213"/>
                  <a:pt x="f31" y="f171"/>
                </a:cubicBezTo>
                <a:cubicBezTo>
                  <a:pt x="f37" y="f269"/>
                  <a:pt x="f42" y="f119"/>
                  <a:pt x="f46" y="f230"/>
                </a:cubicBezTo>
                <a:cubicBezTo>
                  <a:pt x="f69" y="f354"/>
                  <a:pt x="f100" y="f524"/>
                  <a:pt x="f111" y="f402"/>
                </a:cubicBezTo>
                <a:cubicBezTo>
                  <a:pt x="f146" y="f450"/>
                  <a:pt x="f2" y="f576"/>
                  <a:pt x="f158" y="f446"/>
                </a:cubicBezTo>
                <a:cubicBezTo>
                  <a:pt x="f157" y="f826"/>
                  <a:pt x="f153" y="f781"/>
                  <a:pt x="f224" y="f407"/>
                </a:cubicBezTo>
                <a:cubicBezTo>
                  <a:pt x="f189" y="f490"/>
                  <a:pt x="f179" y="f448"/>
                  <a:pt x="f227" y="f409"/>
                </a:cubicBezTo>
                <a:cubicBezTo>
                  <a:pt x="f264" y="f331"/>
                  <a:pt x="f264" y="f476"/>
                  <a:pt x="f262" y="f317"/>
                </a:cubicBezTo>
                <a:cubicBezTo>
                  <a:pt x="f262" y="f317"/>
                  <a:pt x="f262" y="f317"/>
                  <a:pt x="f262" y="f317"/>
                </a:cubicBezTo>
                <a:cubicBezTo>
                  <a:pt x="f212" y="f414"/>
                  <a:pt x="f677" y="f619"/>
                  <a:pt x="f273" y="f427"/>
                </a:cubicBezTo>
                <a:cubicBezTo>
                  <a:pt x="f273" y="f427"/>
                  <a:pt x="f273" y="f753"/>
                  <a:pt x="f273" y="f753"/>
                </a:cubicBezTo>
                <a:cubicBezTo>
                  <a:pt x="f280" y="f843"/>
                  <a:pt x="f306" y="f428"/>
                  <a:pt x="f341" y="f536"/>
                </a:cubicBezTo>
                <a:cubicBezTo>
                  <a:pt x="f743" y="f427"/>
                  <a:pt x="f644" y="f532"/>
                  <a:pt x="f408" y="f621"/>
                </a:cubicBezTo>
                <a:cubicBezTo>
                  <a:pt x="f194" y="f413"/>
                  <a:pt x="f142" y="f844"/>
                  <a:pt x="f72" y="f394"/>
                </a:cubicBezTo>
                <a:cubicBezTo>
                  <a:pt x="f741" y="f342"/>
                  <a:pt x="f587" y="f495"/>
                  <a:pt x="f584" y="f211"/>
                </a:cubicBezTo>
                <a:cubicBezTo>
                  <a:pt x="f845" y="f134"/>
                  <a:pt x="f630" y="f78"/>
                  <a:pt x="f582" y="f80"/>
                </a:cubicBezTo>
                <a:cubicBezTo>
                  <a:pt x="f582" y="f846"/>
                  <a:pt x="f582" y="f837"/>
                  <a:pt x="f658" y="f138"/>
                </a:cubicBezTo>
                <a:cubicBezTo>
                  <a:pt x="f658" y="f161"/>
                  <a:pt x="f628" y="f164"/>
                  <a:pt x="f559" y="f132"/>
                </a:cubicBezTo>
                <a:cubicBezTo>
                  <a:pt x="f737" y="f190"/>
                  <a:pt x="f847" y="f252"/>
                  <a:pt x="f684" y="f118"/>
                </a:cubicBezTo>
                <a:cubicBezTo>
                  <a:pt x="f668" y="f367"/>
                  <a:pt x="f549" y="f122"/>
                  <a:pt x="f594" y="f263"/>
                </a:cubicBezTo>
                <a:cubicBezTo>
                  <a:pt x="f557" y="f356"/>
                  <a:pt x="f10" y="f848"/>
                  <a:pt x="f680" y="f265"/>
                </a:cubicBezTo>
                <a:cubicBezTo>
                  <a:pt x="f24" y="f524"/>
                  <a:pt x="f30" y="f565"/>
                  <a:pt x="f35" y="f809"/>
                </a:cubicBezTo>
                <a:cubicBezTo>
                  <a:pt x="f35" y="f809"/>
                  <a:pt x="f35" y="f809"/>
                  <a:pt x="f35" y="f809"/>
                </a:cubicBezTo>
                <a:cubicBezTo>
                  <a:pt x="f44" y="f450"/>
                  <a:pt x="f59" y="f849"/>
                  <a:pt x="f641" y="f781"/>
                </a:cubicBezTo>
                <a:cubicBezTo>
                  <a:pt x="f641" y="f844"/>
                  <a:pt x="f551" y="f844"/>
                  <a:pt x="f551" y="f407"/>
                </a:cubicBezTo>
                <a:cubicBezTo>
                  <a:pt x="f72" y="f448"/>
                  <a:pt x="f86" y="f317"/>
                  <a:pt x="f124" y="f530"/>
                </a:cubicBezTo>
                <a:cubicBezTo>
                  <a:pt x="f124" y="f530"/>
                  <a:pt x="f124" y="f530"/>
                  <a:pt x="f124" y="f530"/>
                </a:cubicBezTo>
                <a:cubicBezTo>
                  <a:pt x="f124" y="f530"/>
                  <a:pt x="f124" y="f530"/>
                  <a:pt x="f124" y="f530"/>
                </a:cubicBezTo>
                <a:cubicBezTo>
                  <a:pt x="f148" y="f420"/>
                  <a:pt x="f192" y="f609"/>
                  <a:pt x="f823" y="f653"/>
                </a:cubicBezTo>
                <a:cubicBezTo>
                  <a:pt x="f242" y="f659"/>
                  <a:pt x="f236" y="f655"/>
                  <a:pt x="f232" y="f651"/>
                </a:cubicBezTo>
                <a:cubicBezTo>
                  <a:pt x="f133" y="f838"/>
                  <a:pt x="f35" y="f808"/>
                  <a:pt x="f634" y="f850"/>
                </a:cubicBezTo>
                <a:cubicBezTo>
                  <a:pt x="f588" y="f267"/>
                  <a:pt x="f851" y="f852"/>
                  <a:pt x="f626" y="f121"/>
                </a:cubicBezTo>
                <a:cubicBezTo>
                  <a:pt x="f663" y="f172"/>
                  <a:pt x="f542" y="f388"/>
                  <a:pt x="f537" y="f384"/>
                </a:cubicBezTo>
                <a:cubicBezTo>
                  <a:pt x="f753" y="f208"/>
                  <a:pt x="f853" y="f251"/>
                  <a:pt x="f754" y="f164"/>
                </a:cubicBezTo>
                <a:cubicBezTo>
                  <a:pt x="f424" y="f165"/>
                  <a:pt x="f424" y="f127"/>
                  <a:pt x="f854" y="f211"/>
                </a:cubicBezTo>
                <a:cubicBezTo>
                  <a:pt x="f854" y="f208"/>
                  <a:pt x="f855" y="f254"/>
                  <a:pt x="f736" y="f804"/>
                </a:cubicBezTo>
                <a:cubicBezTo>
                  <a:pt x="f429" y="f187"/>
                  <a:pt x="f605" y="f123"/>
                  <a:pt x="f753" y="f351"/>
                </a:cubicBezTo>
                <a:cubicBezTo>
                  <a:pt x="f753" y="f351"/>
                  <a:pt x="f753" y="f351"/>
                  <a:pt x="f753" y="f351"/>
                </a:cubicBezTo>
                <a:cubicBezTo>
                  <a:pt x="f536" y="f120"/>
                  <a:pt x="f537" y="f228"/>
                  <a:pt x="f428" y="f856"/>
                </a:cubicBezTo>
                <a:cubicBezTo>
                  <a:pt x="f540" y="f226"/>
                  <a:pt x="f560" y="f122"/>
                  <a:pt x="f541" y="f310"/>
                </a:cubicBezTo>
                <a:cubicBezTo>
                  <a:pt x="f542" y="f216"/>
                  <a:pt x="f857" y="f354"/>
                  <a:pt x="f580" y="f218"/>
                </a:cubicBezTo>
                <a:cubicBezTo>
                  <a:pt x="f544" y="f852"/>
                  <a:pt x="f651" y="f221"/>
                  <a:pt x="f625" y="f220"/>
                </a:cubicBezTo>
                <a:cubicBezTo>
                  <a:pt x="f663" y="f356"/>
                  <a:pt x="f858" y="f265"/>
                  <a:pt x="f659" y="f266"/>
                </a:cubicBezTo>
                <a:cubicBezTo>
                  <a:pt x="f859" y="f521"/>
                  <a:pt x="f655" y="f393"/>
                  <a:pt x="f648" y="f267"/>
                </a:cubicBezTo>
                <a:cubicBezTo>
                  <a:pt x="f860" y="f434"/>
                  <a:pt x="f559" y="f398"/>
                  <a:pt x="f596" y="f399"/>
                </a:cubicBezTo>
                <a:cubicBezTo>
                  <a:pt x="f596" y="f399"/>
                  <a:pt x="f596" y="f399"/>
                  <a:pt x="f596" y="f399"/>
                </a:cubicBezTo>
                <a:cubicBezTo>
                  <a:pt x="f630" y="f825"/>
                  <a:pt x="f861" y="f809"/>
                  <a:pt x="f583" y="f862"/>
                </a:cubicBezTo>
                <a:cubicBezTo>
                  <a:pt x="f863" y="f452"/>
                  <a:pt x="f847" y="f431"/>
                  <a:pt x="f845" y="f314"/>
                </a:cubicBezTo>
                <a:cubicBezTo>
                  <a:pt x="f733" y="f445"/>
                  <a:pt x="f684" y="f864"/>
                  <a:pt x="f865" y="f826"/>
                </a:cubicBezTo>
                <a:cubicBezTo>
                  <a:pt x="f588" y="f333"/>
                  <a:pt x="f646" y="f781"/>
                  <a:pt x="f584" y="f407"/>
                </a:cubicBezTo>
                <a:cubicBezTo>
                  <a:pt x="f591" y="f780"/>
                  <a:pt x="f668" y="f332"/>
                  <a:pt x="f683" y="f866"/>
                </a:cubicBezTo>
                <a:cubicBezTo>
                  <a:pt x="f683" y="f409"/>
                  <a:pt x="f632" y="f331"/>
                  <a:pt x="f547" y="f476"/>
                </a:cubicBezTo>
                <a:cubicBezTo>
                  <a:pt x="f548" y="f807"/>
                  <a:pt x="f637" y="f319"/>
                  <a:pt x="f585" y="f320"/>
                </a:cubicBezTo>
                <a:cubicBezTo>
                  <a:pt x="f585" y="f320"/>
                  <a:pt x="f585" y="f320"/>
                  <a:pt x="f585" y="f867"/>
                </a:cubicBezTo>
                <a:cubicBezTo>
                  <a:pt x="f585" y="f867"/>
                  <a:pt x="f585" y="f867"/>
                  <a:pt x="f585" y="f867"/>
                </a:cubicBezTo>
                <a:cubicBezTo>
                  <a:pt x="f24" y="f484"/>
                  <a:pt x="f51" y="f579"/>
                  <a:pt x="f90" y="f623"/>
                </a:cubicBezTo>
                <a:cubicBezTo>
                  <a:pt x="f117" y="f653"/>
                  <a:pt x="f162" y="f582"/>
                  <a:pt x="f181" y="f868"/>
                </a:cubicBezTo>
                <a:cubicBezTo>
                  <a:pt x="f181" y="f868"/>
                  <a:pt x="f227" y="f737"/>
                  <a:pt x="f227" y="f737"/>
                </a:cubicBezTo>
                <a:cubicBezTo>
                  <a:pt x="f227" y="f851"/>
                  <a:pt x="f181" y="f647"/>
                  <a:pt x="f421" y="f777"/>
                </a:cubicBezTo>
                <a:cubicBezTo>
                  <a:pt x="f179" y="f777"/>
                  <a:pt x="f185" y="f777"/>
                  <a:pt x="f189" y="f777"/>
                </a:cubicBezTo>
                <a:cubicBezTo>
                  <a:pt x="f425" y="f861"/>
                  <a:pt x="f145" y="f868"/>
                  <a:pt x="f131" y="f860"/>
                </a:cubicBezTo>
                <a:cubicBezTo>
                  <a:pt x="f587" y="f418"/>
                  <a:pt x="f625" y="f453"/>
                  <a:pt x="f415" y="f367"/>
                </a:cubicBezTo>
                <a:cubicBezTo>
                  <a:pt x="f602" y="f171"/>
                  <a:pt x="f410" y="f256"/>
                  <a:pt x="f867" y="f386"/>
                </a:cubicBezTo>
                <a:cubicBezTo>
                  <a:pt x="f321" y="f350"/>
                  <a:pt x="f867" y="f256"/>
                  <a:pt x="f867" y="f213"/>
                </a:cubicBezTo>
                <a:cubicBezTo>
                  <a:pt x="f322" y="f231"/>
                  <a:pt x="f329" y="f119"/>
                  <a:pt x="f413" y="f230"/>
                </a:cubicBezTo>
                <a:cubicBezTo>
                  <a:pt x="f410" y="f173"/>
                  <a:pt x="f323" y="f351"/>
                  <a:pt x="f478" y="f119"/>
                </a:cubicBezTo>
                <a:cubicBezTo>
                  <a:pt x="f478" y="f119"/>
                  <a:pt x="f478" y="f119"/>
                  <a:pt x="f478" y="f119"/>
                </a:cubicBezTo>
                <a:cubicBezTo>
                  <a:pt x="f478" y="f119"/>
                  <a:pt x="f478" y="f119"/>
                  <a:pt x="f478" y="f119"/>
                </a:cubicBezTo>
                <a:cubicBezTo>
                  <a:pt x="f478" y="f351"/>
                  <a:pt x="f478" y="f172"/>
                  <a:pt x="f478" y="f172"/>
                </a:cubicBezTo>
                <a:cubicBezTo>
                  <a:pt x="f478" y="f173"/>
                  <a:pt x="f478" y="f173"/>
                  <a:pt x="f478" y="f230"/>
                </a:cubicBezTo>
                <a:cubicBezTo>
                  <a:pt x="f484" y="f222"/>
                  <a:pt x="f854" y="f433"/>
                  <a:pt x="f843" y="f826"/>
                </a:cubicBezTo>
                <a:cubicBezTo>
                  <a:pt x="f541" y="f869"/>
                  <a:pt x="f651" y="f778"/>
                  <a:pt x="f859" y="f870"/>
                </a:cubicBezTo>
                <a:cubicBezTo>
                  <a:pt x="f859" y="f870"/>
                  <a:pt x="f859" y="f870"/>
                  <a:pt x="f859" y="f870"/>
                </a:cubicBezTo>
                <a:cubicBezTo>
                  <a:pt x="f655" y="f870"/>
                  <a:pt x="f655" y="f320"/>
                  <a:pt x="f655" y="f320"/>
                </a:cubicBezTo>
                <a:cubicBezTo>
                  <a:pt x="f655" y="f320"/>
                  <a:pt x="f655" y="f320"/>
                  <a:pt x="f655" y="f320"/>
                </a:cubicBezTo>
                <a:cubicBezTo>
                  <a:pt x="f591" y="f424"/>
                  <a:pt x="f556" y="f653"/>
                  <a:pt x="f89" y="f590"/>
                </a:cubicBezTo>
                <a:cubicBezTo>
                  <a:pt x="f77" y="f646"/>
                  <a:pt x="f690" y="f590"/>
                  <a:pt x="f44" y="f871"/>
                </a:cubicBezTo>
                <a:cubicBezTo>
                  <a:pt x="f10" y="f543"/>
                  <a:pt x="f588" y="f426"/>
                  <a:pt x="f655" y="f419"/>
                </a:cubicBezTo>
                <a:cubicBezTo>
                  <a:pt x="f713" y="f568"/>
                  <a:pt x="f665" y="f328"/>
                  <a:pt x="f625" y="f414"/>
                </a:cubicBezTo>
                <a:cubicBezTo>
                  <a:pt x="f872" y="f844"/>
                  <a:pt x="f867" y="f527"/>
                  <a:pt x="f826" y="f362"/>
                </a:cubicBezTo>
                <a:cubicBezTo>
                  <a:pt x="f864" y="f367"/>
                  <a:pt x="f445" y="f231"/>
                  <a:pt x="f862" y="f123"/>
                </a:cubicBezTo>
                <a:cubicBezTo>
                  <a:pt x="f862" y="f231"/>
                  <a:pt x="f862" y="f873"/>
                  <a:pt x="f452" y="f258"/>
                </a:cubicBezTo>
                <a:cubicBezTo>
                  <a:pt x="f403" y="f351"/>
                  <a:pt x="f445" y="f120"/>
                  <a:pt x="f474" y="f343"/>
                </a:cubicBezTo>
                <a:cubicBezTo>
                  <a:pt x="f445" y="f874"/>
                  <a:pt x="f403" y="f824"/>
                  <a:pt x="f450" y="f824"/>
                </a:cubicBezTo>
                <a:cubicBezTo>
                  <a:pt x="f450" y="f824"/>
                  <a:pt x="f450" y="f824"/>
                  <a:pt x="f450" y="f824"/>
                </a:cubicBezTo>
                <a:cubicBezTo>
                  <a:pt x="f450" y="f824"/>
                  <a:pt x="f450" y="f824"/>
                  <a:pt x="f450" y="f824"/>
                </a:cubicBezTo>
                <a:cubicBezTo>
                  <a:pt x="f450" y="f229"/>
                  <a:pt x="f450" y="f343"/>
                  <a:pt x="f431" y="f121"/>
                </a:cubicBezTo>
                <a:cubicBezTo>
                  <a:pt x="f403" y="f261"/>
                  <a:pt x="f334" y="f856"/>
                  <a:pt x="f576" y="f214"/>
                </a:cubicBezTo>
                <a:cubicBezTo>
                  <a:pt x="f474" y="f122"/>
                  <a:pt x="f849" y="f310"/>
                  <a:pt x="f864" y="f875"/>
                </a:cubicBezTo>
                <a:cubicBezTo>
                  <a:pt x="f405" y="f216"/>
                  <a:pt x="f405" y="f471"/>
                  <a:pt x="f315" y="f359"/>
                </a:cubicBezTo>
                <a:cubicBezTo>
                  <a:pt x="f446" y="f354"/>
                  <a:pt x="f446" y="f225"/>
                  <a:pt x="f446" y="f358"/>
                </a:cubicBezTo>
                <a:cubicBezTo>
                  <a:pt x="f844" y="f220"/>
                  <a:pt x="f475" y="f848"/>
                  <a:pt x="f316" y="f338"/>
                </a:cubicBezTo>
                <a:cubicBezTo>
                  <a:pt x="f869" y="f393"/>
                  <a:pt x="f869" y="f267"/>
                  <a:pt x="f332" y="f524"/>
                </a:cubicBezTo>
                <a:cubicBezTo>
                  <a:pt x="f866" y="f395"/>
                  <a:pt x="f476" y="f313"/>
                  <a:pt x="f876" y="f850"/>
                </a:cubicBezTo>
                <a:cubicBezTo>
                  <a:pt x="f807" y="f562"/>
                  <a:pt x="f318" y="f825"/>
                  <a:pt x="f318" y="f401"/>
                </a:cubicBezTo>
                <a:cubicBezTo>
                  <a:pt x="f319" y="f491"/>
                  <a:pt x="f870" y="f431"/>
                  <a:pt x="f478" y="f474"/>
                </a:cubicBezTo>
                <a:cubicBezTo>
                  <a:pt x="f322" y="f849"/>
                  <a:pt x="f578" y="f864"/>
                  <a:pt x="f578" y="f405"/>
                </a:cubicBezTo>
                <a:cubicBezTo>
                  <a:pt x="f411" y="f781"/>
                  <a:pt x="f602" y="f780"/>
                  <a:pt x="f414" y="f448"/>
                </a:cubicBezTo>
                <a:cubicBezTo>
                  <a:pt x="f480" y="f877"/>
                  <a:pt x="f415" y="f866"/>
                  <a:pt x="f328" y="f600"/>
                </a:cubicBezTo>
                <a:cubicBezTo>
                  <a:pt x="f417" y="f476"/>
                  <a:pt x="f418" y="f807"/>
                  <a:pt x="f419" y="f755"/>
                </a:cubicBezTo>
                <a:cubicBezTo>
                  <a:pt x="f419" y="f755"/>
                  <a:pt x="f485" y="f755"/>
                  <a:pt x="f485" y="f755"/>
                </a:cubicBezTo>
                <a:cubicBezTo>
                  <a:pt x="f872" y="f414"/>
                  <a:pt x="f534" y="f878"/>
                  <a:pt x="f543" y="f879"/>
                </a:cubicBezTo>
                <a:cubicBezTo>
                  <a:pt x="f630" y="f625"/>
                  <a:pt x="f632" y="f583"/>
                  <a:pt x="f638" y="f592"/>
                </a:cubicBezTo>
                <a:cubicBezTo>
                  <a:pt x="f18" y="f683"/>
                  <a:pt x="f680" y="f547"/>
                  <a:pt x="f587" y="f555"/>
                </a:cubicBezTo>
                <a:cubicBezTo>
                  <a:pt x="f585" y="f683"/>
                  <a:pt x="f637" y="f595"/>
                  <a:pt x="f548" y="f584"/>
                </a:cubicBezTo>
                <a:cubicBezTo>
                  <a:pt x="f663" y="f542"/>
                  <a:pt x="f878" y="f420"/>
                  <a:pt x="f476" y="f490"/>
                </a:cubicBezTo>
                <a:cubicBezTo>
                  <a:pt x="f407" y="f452"/>
                  <a:pt x="f314" y="f396"/>
                  <a:pt x="f850" y="f220"/>
                </a:cubicBezTo>
                <a:cubicBezTo>
                  <a:pt x="f454" y="f219"/>
                  <a:pt x="f399" y="f456"/>
                  <a:pt x="f433" y="f263"/>
                </a:cubicBezTo>
                <a:cubicBezTo>
                  <a:pt x="f336" y="f265"/>
                  <a:pt x="f454" y="f266"/>
                  <a:pt x="f562" y="f393"/>
                </a:cubicBezTo>
                <a:cubicBezTo>
                  <a:pt x="f850" y="f267"/>
                  <a:pt x="f454" y="f524"/>
                  <a:pt x="f336" y="f524"/>
                </a:cubicBezTo>
                <a:cubicBezTo>
                  <a:pt x="f454" y="f527"/>
                  <a:pt x="f850" y="f396"/>
                  <a:pt x="f825" y="f398"/>
                </a:cubicBezTo>
                <a:cubicBezTo>
                  <a:pt x="f825" y="f443"/>
                  <a:pt x="f825" y="f313"/>
                  <a:pt x="f401" y="f565"/>
                </a:cubicBezTo>
                <a:cubicBezTo>
                  <a:pt x="f432" y="f399"/>
                  <a:pt x="f453" y="f454"/>
                  <a:pt x="f809" y="f562"/>
                </a:cubicBezTo>
                <a:cubicBezTo>
                  <a:pt x="f809" y="f825"/>
                  <a:pt x="f809" y="f401"/>
                  <a:pt x="f335" y="f432"/>
                </a:cubicBezTo>
                <a:cubicBezTo>
                  <a:pt x="f402" y="f809"/>
                  <a:pt x="f491" y="f491"/>
                  <a:pt x="f862" y="f452"/>
                </a:cubicBezTo>
                <a:cubicBezTo>
                  <a:pt x="f862" y="f452"/>
                  <a:pt x="f862" y="f452"/>
                  <a:pt x="f862" y="f452"/>
                </a:cubicBezTo>
                <a:cubicBezTo>
                  <a:pt x="f452" y="f314"/>
                  <a:pt x="f431" y="f445"/>
                  <a:pt x="f314" y="f474"/>
                </a:cubicBezTo>
                <a:cubicBezTo>
                  <a:pt x="f403" y="f849"/>
                  <a:pt x="f403" y="f864"/>
                  <a:pt x="f334" y="f405"/>
                </a:cubicBezTo>
                <a:cubicBezTo>
                  <a:pt x="f445" y="f446"/>
                  <a:pt x="f576" y="f333"/>
                  <a:pt x="f474" y="f844"/>
                </a:cubicBezTo>
                <a:cubicBezTo>
                  <a:pt x="f849" y="f407"/>
                  <a:pt x="f849" y="f447"/>
                  <a:pt x="f864" y="f475"/>
                </a:cubicBezTo>
                <a:cubicBezTo>
                  <a:pt x="f405" y="f490"/>
                  <a:pt x="f446" y="f332"/>
                  <a:pt x="f826" y="f877"/>
                </a:cubicBezTo>
                <a:cubicBezTo>
                  <a:pt x="f333" y="f877"/>
                  <a:pt x="f333" y="f877"/>
                  <a:pt x="f333" y="f866"/>
                </a:cubicBezTo>
                <a:cubicBezTo>
                  <a:pt x="f333" y="f866"/>
                  <a:pt x="f333" y="f866"/>
                  <a:pt x="f333" y="f866"/>
                </a:cubicBezTo>
                <a:cubicBezTo>
                  <a:pt x="f333" y="f866"/>
                  <a:pt x="f333" y="f866"/>
                  <a:pt x="f333" y="f866"/>
                </a:cubicBezTo>
                <a:cubicBezTo>
                  <a:pt x="f447" y="f317"/>
                  <a:pt x="f316" y="f755"/>
                  <a:pt x="f877" y="f320"/>
                </a:cubicBezTo>
                <a:cubicBezTo>
                  <a:pt x="f331" y="f478"/>
                  <a:pt x="f778" y="f410"/>
                  <a:pt x="f807" y="f324"/>
                </a:cubicBezTo>
                <a:cubicBezTo>
                  <a:pt x="f807" y="f324"/>
                  <a:pt x="f807" y="f324"/>
                  <a:pt x="f807" y="f324"/>
                </a:cubicBezTo>
                <a:cubicBezTo>
                  <a:pt x="f807" y="f414"/>
                  <a:pt x="f318" y="f480"/>
                  <a:pt x="f318" y="f328"/>
                </a:cubicBezTo>
                <a:cubicBezTo>
                  <a:pt x="f808" y="f416"/>
                  <a:pt x="f808" y="f325"/>
                  <a:pt x="f755" y="f568"/>
                </a:cubicBezTo>
                <a:cubicBezTo>
                  <a:pt x="f415" y="f736"/>
                  <a:pt x="f840" y="f857"/>
                  <a:pt x="f536" y="f596"/>
                </a:cubicBezTo>
                <a:cubicBezTo>
                  <a:pt x="f541" y="f871"/>
                  <a:pt x="f653" y="f590"/>
                  <a:pt x="f582" y="f584"/>
                </a:cubicBezTo>
                <a:cubicBezTo>
                  <a:pt x="f596" y="f830"/>
                  <a:pt x="f871" y="f555"/>
                  <a:pt x="f546" y="f637"/>
                </a:cubicBezTo>
                <a:cubicBezTo>
                  <a:pt x="f631" y="f637"/>
                  <a:pt x="f863" y="f550"/>
                  <a:pt x="f871" y="f550"/>
                </a:cubicBezTo>
                <a:cubicBezTo>
                  <a:pt x="f596" y="f637"/>
                  <a:pt x="f626" y="f634"/>
                  <a:pt x="f663" y="f668"/>
                </a:cubicBezTo>
                <a:cubicBezTo>
                  <a:pt x="f610" y="f596"/>
                  <a:pt x="f325" y="f857"/>
                  <a:pt x="f318" y="f621"/>
                </a:cubicBezTo>
                <a:cubicBezTo>
                  <a:pt x="f409" y="f424"/>
                  <a:pt x="f490" y="f838"/>
                  <a:pt x="f407" y="f420"/>
                </a:cubicBezTo>
                <a:cubicBezTo>
                  <a:pt x="f453" y="f410"/>
                  <a:pt x="f396" y="f866"/>
                  <a:pt x="f848" y="f314"/>
                </a:cubicBezTo>
                <a:cubicBezTo>
                  <a:pt x="f456" y="f491"/>
                  <a:pt x="f219" y="f850"/>
                  <a:pt x="f359" y="f562"/>
                </a:cubicBezTo>
                <a:cubicBezTo>
                  <a:pt x="f225" y="f453"/>
                  <a:pt x="f218" y="f574"/>
                  <a:pt x="f852" y="f314"/>
                </a:cubicBezTo>
                <a:cubicBezTo>
                  <a:pt x="f223" y="f431"/>
                  <a:pt x="f223" y="f431"/>
                  <a:pt x="f223" y="f431"/>
                </a:cubicBezTo>
                <a:cubicBezTo>
                  <a:pt x="f223" y="f431"/>
                  <a:pt x="f223" y="f431"/>
                  <a:pt x="f218" y="f431"/>
                </a:cubicBezTo>
                <a:cubicBezTo>
                  <a:pt x="f218" y="f431"/>
                  <a:pt x="f358" y="f431"/>
                  <a:pt x="f225" y="f431"/>
                </a:cubicBezTo>
                <a:cubicBezTo>
                  <a:pt x="f358" y="f403"/>
                  <a:pt x="f358" y="f445"/>
                  <a:pt x="f218" y="f576"/>
                </a:cubicBezTo>
                <a:cubicBezTo>
                  <a:pt x="f218" y="f576"/>
                  <a:pt x="f218" y="f576"/>
                  <a:pt x="f218" y="f576"/>
                </a:cubicBezTo>
                <a:cubicBezTo>
                  <a:pt x="f265" y="f808"/>
                  <a:pt x="f455" y="f325"/>
                  <a:pt x="f574" y="f841"/>
                </a:cubicBezTo>
                <a:cubicBezTo>
                  <a:pt x="f866" y="f665"/>
                  <a:pt x="f568" y="f684"/>
                  <a:pt x="f536" y="f587"/>
                </a:cubicBezTo>
                <a:cubicBezTo>
                  <a:pt x="f427" y="f587"/>
                  <a:pt x="f533" y="f594"/>
                  <a:pt x="f429" y="f557"/>
                </a:cubicBezTo>
                <a:cubicBezTo>
                  <a:pt x="f424" y="f549"/>
                  <a:pt x="f487" y="f683"/>
                  <a:pt x="f415" y="f584"/>
                </a:cubicBezTo>
                <a:cubicBezTo>
                  <a:pt x="f780" y="f559"/>
                  <a:pt x="f313" y="f428"/>
                  <a:pt x="f359" y="f840"/>
                </a:cubicBezTo>
                <a:cubicBezTo>
                  <a:pt x="f214" y="f419"/>
                  <a:pt x="f120" y="f414"/>
                  <a:pt x="f213" y="f578"/>
                </a:cubicBezTo>
                <a:cubicBezTo>
                  <a:pt x="f213" y="f413"/>
                  <a:pt x="f388" y="f414"/>
                  <a:pt x="f123" y="f416"/>
                </a:cubicBezTo>
                <a:cubicBezTo>
                  <a:pt x="f123" y="f416"/>
                  <a:pt x="f123" y="f416"/>
                  <a:pt x="f388" y="f416"/>
                </a:cubicBezTo>
                <a:cubicBezTo>
                  <a:pt x="f388" y="f420"/>
                  <a:pt x="f231" y="f734"/>
                  <a:pt x="f269" y="f735"/>
                </a:cubicBezTo>
                <a:cubicBezTo>
                  <a:pt x="f214" y="f533"/>
                  <a:pt x="f214" y="f533"/>
                  <a:pt x="f214" y="f533"/>
                </a:cubicBezTo>
                <a:cubicBezTo>
                  <a:pt x="f310" y="f534"/>
                  <a:pt x="f216" y="f427"/>
                  <a:pt x="f359" y="f535"/>
                </a:cubicBezTo>
                <a:cubicBezTo>
                  <a:pt x="f221" y="f541"/>
                  <a:pt x="f517" y="f653"/>
                  <a:pt x="f492" y="f582"/>
                </a:cubicBezTo>
                <a:cubicBezTo>
                  <a:pt x="f848" y="f713"/>
                  <a:pt x="f852" y="f857"/>
                  <a:pt x="f342" y="f541"/>
                </a:cubicBezTo>
                <a:cubicBezTo>
                  <a:pt x="f362" y="f533"/>
                  <a:pt x="f373" y="f855"/>
                  <a:pt x="f168" y="f484"/>
                </a:cubicBezTo>
                <a:cubicBezTo>
                  <a:pt x="f175" y="f325"/>
                  <a:pt x="f237" y="f324"/>
                  <a:pt x="f238" y="f414"/>
                </a:cubicBezTo>
                <a:cubicBezTo>
                  <a:pt x="f165" y="f328"/>
                  <a:pt x="f116" y="f418"/>
                  <a:pt x="f116" y="f420"/>
                </a:cubicBezTo>
                <a:cubicBezTo>
                  <a:pt x="f116" y="f326"/>
                  <a:pt x="f190" y="f326"/>
                  <a:pt x="f190" y="f326"/>
                </a:cubicBezTo>
                <a:cubicBezTo>
                  <a:pt x="f190" y="f326"/>
                  <a:pt x="f116" y="f326"/>
                  <a:pt x="f116" y="f487"/>
                </a:cubicBezTo>
                <a:cubicBezTo>
                  <a:pt x="f238" y="f487"/>
                  <a:pt x="f238" y="f488"/>
                  <a:pt x="f238" y="f734"/>
                </a:cubicBezTo>
                <a:cubicBezTo>
                  <a:pt x="f238" y="f422"/>
                  <a:pt x="f116" y="f430"/>
                  <a:pt x="f190" y="f735"/>
                </a:cubicBezTo>
                <a:cubicBezTo>
                  <a:pt x="f190" y="f423"/>
                  <a:pt x="f190" y="f423"/>
                  <a:pt x="f190" y="f423"/>
                </a:cubicBezTo>
                <a:cubicBezTo>
                  <a:pt x="f211" y="f840"/>
                  <a:pt x="f211" y="f840"/>
                  <a:pt x="f211" y="f619"/>
                </a:cubicBezTo>
                <a:cubicBezTo>
                  <a:pt x="f211" y="f619"/>
                  <a:pt x="f211" y="f872"/>
                  <a:pt x="f211" y="f872"/>
                </a:cubicBezTo>
                <a:cubicBezTo>
                  <a:pt x="f167" y="f754"/>
                  <a:pt x="f235" y="f841"/>
                  <a:pt x="f208" y="f736"/>
                </a:cubicBezTo>
                <a:cubicBezTo>
                  <a:pt x="f208" y="f621"/>
                  <a:pt x="f252" y="f853"/>
                  <a:pt x="f252" y="f853"/>
                </a:cubicBezTo>
                <a:cubicBezTo>
                  <a:pt x="f253" y="f879"/>
                  <a:pt x="f188" y="f533"/>
                  <a:pt x="f186" y="f534"/>
                </a:cubicBezTo>
                <a:cubicBezTo>
                  <a:pt x="f169" y="f753"/>
                  <a:pt x="f118" y="f843"/>
                  <a:pt x="f373" y="f623"/>
                </a:cubicBezTo>
                <a:cubicBezTo>
                  <a:pt x="f213" y="f857"/>
                  <a:pt x="f258" y="f665"/>
                  <a:pt x="f824" y="f582"/>
                </a:cubicBezTo>
                <a:cubicBezTo>
                  <a:pt x="f121" y="f559"/>
                  <a:pt x="f226" y="f868"/>
                  <a:pt x="f342" y="f647"/>
                </a:cubicBezTo>
                <a:cubicBezTo>
                  <a:pt x="f359" y="f871"/>
                  <a:pt x="f223" y="f847"/>
                  <a:pt x="f220" y="f546"/>
                </a:cubicBezTo>
                <a:cubicBezTo>
                  <a:pt x="f229" y="f868"/>
                  <a:pt x="f384" y="f663"/>
                  <a:pt x="f251" y="f753"/>
                </a:cubicBezTo>
                <a:cubicBezTo>
                  <a:pt x="f129" y="f609"/>
                  <a:pt x="f301" y="f426"/>
                  <a:pt x="f880" y="f841"/>
                </a:cubicBezTo>
                <a:cubicBezTo>
                  <a:pt x="f163" y="f854"/>
                  <a:pt x="f161" y="f872"/>
                  <a:pt x="f114" y="f424"/>
                </a:cubicBezTo>
                <a:cubicBezTo>
                  <a:pt x="f138" y="f424"/>
                  <a:pt x="f283" y="f841"/>
                  <a:pt x="f250" y="f736"/>
                </a:cubicBezTo>
                <a:cubicBezTo>
                  <a:pt x="f299" y="f426"/>
                  <a:pt x="f137" y="f879"/>
                  <a:pt x="f163" y="f533"/>
                </a:cubicBezTo>
                <a:cubicBezTo>
                  <a:pt x="f163" y="f533"/>
                  <a:pt x="f163" y="f533"/>
                  <a:pt x="f163" y="f533"/>
                </a:cubicBezTo>
                <a:cubicBezTo>
                  <a:pt x="f205" y="f532"/>
                  <a:pt x="f137" y="f532"/>
                  <a:pt x="f161" y="f532"/>
                </a:cubicBezTo>
                <a:cubicBezTo>
                  <a:pt x="f114" y="f532"/>
                  <a:pt x="f114" y="f533"/>
                  <a:pt x="f114" y="f605"/>
                </a:cubicBezTo>
                <a:cubicBezTo>
                  <a:pt x="f114" y="f534"/>
                  <a:pt x="f114" y="f607"/>
                  <a:pt x="f299" y="f427"/>
                </a:cubicBezTo>
                <a:cubicBezTo>
                  <a:pt x="f137" y="f535"/>
                  <a:pt x="f205" y="f843"/>
                  <a:pt x="f135" y="f538"/>
                </a:cubicBezTo>
                <a:cubicBezTo>
                  <a:pt x="f134" y="f541"/>
                  <a:pt x="f301" y="f543"/>
                  <a:pt x="f129" y="f651"/>
                </a:cubicBezTo>
                <a:cubicBezTo>
                  <a:pt x="f127" y="f653"/>
                  <a:pt x="f238" y="f665"/>
                  <a:pt x="f251" y="f713"/>
                </a:cubicBezTo>
                <a:cubicBezTo>
                  <a:pt x="f126" y="f626"/>
                  <a:pt x="f252" y="f559"/>
                  <a:pt x="f186" y="f737"/>
                </a:cubicBezTo>
                <a:cubicBezTo>
                  <a:pt x="f126" y="f628"/>
                  <a:pt x="f129" y="f859"/>
                  <a:pt x="f164" y="f651"/>
                </a:cubicBezTo>
                <a:cubicBezTo>
                  <a:pt x="f163" y="f651"/>
                  <a:pt x="f205" y="f544"/>
                  <a:pt x="f137" y="f544"/>
                </a:cubicBezTo>
                <a:cubicBezTo>
                  <a:pt x="f837" y="f428"/>
                  <a:pt x="f286" y="f605"/>
                  <a:pt x="f58" y="f429"/>
                </a:cubicBezTo>
                <a:cubicBezTo>
                  <a:pt x="f203" y="f605"/>
                  <a:pt x="f881" y="f535"/>
                  <a:pt x="f98" y="f538"/>
                </a:cubicBezTo>
                <a:cubicBezTo>
                  <a:pt x="f156" y="f537"/>
                  <a:pt x="f881" y="f843"/>
                  <a:pt x="f203" y="f536"/>
                </a:cubicBezTo>
                <a:cubicBezTo>
                  <a:pt x="f156" y="f544"/>
                  <a:pt x="f99" y="f659"/>
                  <a:pt x="f139" y="f860"/>
                </a:cubicBezTo>
                <a:cubicBezTo>
                  <a:pt x="f209" y="f658"/>
                  <a:pt x="f248" y="f628"/>
                  <a:pt x="f75" y="f559"/>
                </a:cubicBezTo>
                <a:cubicBezTo>
                  <a:pt x="f163" y="f777"/>
                  <a:pt x="f207" y="f589"/>
                  <a:pt x="f235" y="f592"/>
                </a:cubicBezTo>
                <a:cubicBezTo>
                  <a:pt x="f252" y="f683"/>
                  <a:pt x="f125" y="f547"/>
                  <a:pt x="f186" y="f634"/>
                </a:cubicBezTo>
                <a:cubicBezTo>
                  <a:pt x="f376" y="f683"/>
                  <a:pt x="f190" y="f668"/>
                  <a:pt x="f130" y="f882"/>
                </a:cubicBezTo>
                <a:cubicBezTo>
                  <a:pt x="f61" y="f733"/>
                  <a:pt x="f47" y="f626"/>
                  <a:pt x="f802" y="f858"/>
                </a:cubicBezTo>
                <a:cubicBezTo>
                  <a:pt x="f149" y="f626"/>
                  <a:pt x="f15" y="f559"/>
                  <a:pt x="f790" y="f596"/>
                </a:cubicBezTo>
                <a:cubicBezTo>
                  <a:pt x="f833" y="f596"/>
                  <a:pt x="f803" y="f629"/>
                  <a:pt x="f832" y="f629"/>
                </a:cubicBezTo>
                <a:cubicBezTo>
                  <a:pt x="f832" y="f629"/>
                  <a:pt x="f832" y="f629"/>
                  <a:pt x="f832" y="f629"/>
                </a:cubicBezTo>
                <a:cubicBezTo>
                  <a:pt x="f832" y="f629"/>
                  <a:pt x="f832" y="f629"/>
                  <a:pt x="f832" y="f629"/>
                </a:cubicBezTo>
                <a:cubicBezTo>
                  <a:pt x="f149" y="f596"/>
                  <a:pt x="f149" y="f868"/>
                  <a:pt x="f149" y="f737"/>
                </a:cubicBezTo>
                <a:cubicBezTo>
                  <a:pt x="f32" y="f631"/>
                  <a:pt x="f835" y="f589"/>
                  <a:pt x="f786" y="f591"/>
                </a:cubicBezTo>
                <a:cubicBezTo>
                  <a:pt x="f836" y="f827"/>
                  <a:pt x="f785" y="f668"/>
                  <a:pt x="f87" y="f592"/>
                </a:cubicBezTo>
                <a:cubicBezTo>
                  <a:pt x="f93" y="f555"/>
                  <a:pt x="f48" y="f635"/>
                  <a:pt x="f50" y="f554"/>
                </a:cubicBezTo>
                <a:cubicBezTo>
                  <a:pt x="f783" y="f558"/>
                  <a:pt x="f55" y="f587"/>
                  <a:pt x="f57" y="f557"/>
                </a:cubicBezTo>
                <a:cubicBezTo>
                  <a:pt x="f155" y="f10"/>
                  <a:pt x="f156" y="f740"/>
                  <a:pt x="f73" y="f22"/>
                </a:cubicBezTo>
                <a:cubicBezTo>
                  <a:pt x="f156" y="f22"/>
                  <a:pt x="f203" y="f12"/>
                  <a:pt x="f154" y="f12"/>
                </a:cubicBezTo>
                <a:cubicBezTo>
                  <a:pt x="f83" y="f680"/>
                  <a:pt x="f84" y="f10"/>
                  <a:pt x="f93" y="f557"/>
                </a:cubicBezTo>
                <a:cubicBezTo>
                  <a:pt x="f110" y="f587"/>
                  <a:pt x="f803" y="f554"/>
                  <a:pt x="f108" y="f585"/>
                </a:cubicBezTo>
                <a:cubicBezTo>
                  <a:pt x="f7" y="f738"/>
                  <a:pt x="f109" y="f587"/>
                  <a:pt x="f9" y="f10"/>
                </a:cubicBezTo>
                <a:close/>
                <a:moveTo>
                  <a:pt x="f630" y="f35"/>
                </a:moveTo>
                <a:cubicBezTo>
                  <a:pt x="f851" y="f741"/>
                  <a:pt x="f647" y="f672"/>
                  <a:pt x="f861" y="f28"/>
                </a:cubicBezTo>
                <a:cubicBezTo>
                  <a:pt x="f871" y="f27"/>
                  <a:pt x="f847" y="f27"/>
                  <a:pt x="f631" y="f26"/>
                </a:cubicBezTo>
                <a:cubicBezTo>
                  <a:pt x="f583" y="f671"/>
                  <a:pt x="f861" y="f31"/>
                  <a:pt x="f630" y="f35"/>
                </a:cubicBezTo>
                <a:close/>
                <a:moveTo>
                  <a:pt x="f741" y="f26"/>
                </a:moveTo>
                <a:cubicBezTo>
                  <a:pt x="f741" y="f26"/>
                  <a:pt x="f741" y="f26"/>
                  <a:pt x="f741" y="f26"/>
                </a:cubicBezTo>
                <a:cubicBezTo>
                  <a:pt x="f741" y="f26"/>
                  <a:pt x="f741" y="f26"/>
                  <a:pt x="f741" y="f26"/>
                </a:cubicBezTo>
                <a:cubicBezTo>
                  <a:pt x="f741" y="f26"/>
                  <a:pt x="f741" y="f26"/>
                  <a:pt x="f741" y="f26"/>
                </a:cubicBezTo>
                <a:close/>
                <a:moveTo>
                  <a:pt x="f861" y="f264"/>
                </a:moveTo>
                <a:cubicBezTo>
                  <a:pt x="f861" y="f264"/>
                  <a:pt x="f861" y="f262"/>
                  <a:pt x="f861" y="f262"/>
                </a:cubicBezTo>
                <a:cubicBezTo>
                  <a:pt x="f861" y="f262"/>
                  <a:pt x="f861" y="f264"/>
                  <a:pt x="f861" y="f264"/>
                </a:cubicBezTo>
                <a:cubicBezTo>
                  <a:pt x="f861" y="f264"/>
                  <a:pt x="f861" y="f264"/>
                  <a:pt x="f861" y="f264"/>
                </a:cubicBezTo>
                <a:close/>
                <a:moveTo>
                  <a:pt x="f672" y="f740"/>
                </a:moveTo>
                <a:cubicBezTo>
                  <a:pt x="f30" y="f12"/>
                  <a:pt x="f28" y="f14"/>
                  <a:pt x="f27" y="f18"/>
                </a:cubicBezTo>
                <a:cubicBezTo>
                  <a:pt x="f28" y="f22"/>
                  <a:pt x="f671" y="f12"/>
                  <a:pt x="f30" y="f680"/>
                </a:cubicBezTo>
                <a:cubicBezTo>
                  <a:pt x="f30" y="f680"/>
                  <a:pt x="f672" y="f740"/>
                  <a:pt x="f672" y="f740"/>
                </a:cubicBezTo>
                <a:close/>
                <a:moveTo>
                  <a:pt x="f39" y="f18"/>
                </a:moveTo>
                <a:cubicBezTo>
                  <a:pt x="f46" y="f740"/>
                  <a:pt x="f51" y="f557"/>
                  <a:pt x="f63" y="f558"/>
                </a:cubicBezTo>
                <a:cubicBezTo>
                  <a:pt x="f593" y="f558"/>
                  <a:pt x="f690" y="f558"/>
                  <a:pt x="f690" y="f558"/>
                </a:cubicBezTo>
                <a:cubicBezTo>
                  <a:pt x="f59" y="f557"/>
                  <a:pt x="f46" y="f740"/>
                  <a:pt x="f39" y="f18"/>
                </a:cubicBezTo>
                <a:close/>
                <a:moveTo>
                  <a:pt x="f643" y="f30"/>
                </a:moveTo>
                <a:cubicBezTo>
                  <a:pt x="f550" y="f28"/>
                  <a:pt x="f738" y="f638"/>
                  <a:pt x="f585" y="f556"/>
                </a:cubicBezTo>
                <a:cubicBezTo>
                  <a:pt x="f585" y="f556"/>
                  <a:pt x="f585" y="f556"/>
                  <a:pt x="f585" y="f556"/>
                </a:cubicBezTo>
                <a:cubicBezTo>
                  <a:pt x="f585" y="f556"/>
                  <a:pt x="f585" y="f556"/>
                  <a:pt x="f585" y="f556"/>
                </a:cubicBezTo>
                <a:cubicBezTo>
                  <a:pt x="f554" y="f16"/>
                  <a:pt x="f558" y="f18"/>
                  <a:pt x="f594" y="f22"/>
                </a:cubicBezTo>
                <a:cubicBezTo>
                  <a:pt x="f557" y="f22"/>
                  <a:pt x="f553" y="f22"/>
                  <a:pt x="f10" y="f12"/>
                </a:cubicBezTo>
                <a:cubicBezTo>
                  <a:pt x="f587" y="f556"/>
                  <a:pt x="f682" y="f26"/>
                  <a:pt x="f643" y="f30"/>
                </a:cubicBezTo>
                <a:close/>
                <a:moveTo>
                  <a:pt x="f606" y="f642"/>
                </a:moveTo>
                <a:cubicBezTo>
                  <a:pt x="f606" y="f642"/>
                  <a:pt x="f606" y="f642"/>
                  <a:pt x="f606" y="f642"/>
                </a:cubicBezTo>
                <a:cubicBezTo>
                  <a:pt x="f606" y="f642"/>
                  <a:pt x="f606" y="f642"/>
                  <a:pt x="f606" y="f642"/>
                </a:cubicBezTo>
                <a:cubicBezTo>
                  <a:pt x="f606" y="f642"/>
                  <a:pt x="f606" y="f642"/>
                  <a:pt x="f606" y="f642"/>
                </a:cubicBezTo>
                <a:close/>
                <a:moveTo>
                  <a:pt x="f487" y="f671"/>
                </a:moveTo>
                <a:cubicBezTo>
                  <a:pt x="f485" y="f671"/>
                  <a:pt x="f484" y="f671"/>
                  <a:pt x="f325" y="f30"/>
                </a:cubicBezTo>
                <a:cubicBezTo>
                  <a:pt x="f418" y="f671"/>
                  <a:pt x="f484" y="f28"/>
                  <a:pt x="f485" y="f26"/>
                </a:cubicBezTo>
                <a:cubicBezTo>
                  <a:pt x="f487" y="f26"/>
                  <a:pt x="f734" y="f26"/>
                  <a:pt x="f430" y="f26"/>
                </a:cubicBezTo>
                <a:cubicBezTo>
                  <a:pt x="f838" y="f26"/>
                  <a:pt x="f735" y="f27"/>
                  <a:pt x="f423" y="f28"/>
                </a:cubicBezTo>
                <a:cubicBezTo>
                  <a:pt x="f430" y="f28"/>
                  <a:pt x="f734" y="f28"/>
                  <a:pt x="f487" y="f671"/>
                </a:cubicBezTo>
                <a:close/>
                <a:moveTo>
                  <a:pt x="f734" y="f552"/>
                </a:moveTo>
                <a:cubicBezTo>
                  <a:pt x="f735" y="f63"/>
                  <a:pt x="f424" y="f49"/>
                  <a:pt x="f841" y="f39"/>
                </a:cubicBezTo>
                <a:cubicBezTo>
                  <a:pt x="f579" y="f39"/>
                  <a:pt x="f579" y="f42"/>
                  <a:pt x="f579" y="f44"/>
                </a:cubicBezTo>
                <a:lnTo>
                  <a:pt x="f734" y="f552"/>
                </a:lnTo>
                <a:close/>
                <a:moveTo>
                  <a:pt x="f517" y="f588"/>
                </a:moveTo>
                <a:cubicBezTo>
                  <a:pt x="f265" y="f865"/>
                  <a:pt x="f355" y="f865"/>
                  <a:pt x="f356" y="f589"/>
                </a:cubicBezTo>
                <a:cubicBezTo>
                  <a:pt x="f263" y="f589"/>
                  <a:pt x="f263" y="f684"/>
                  <a:pt x="f456" y="f590"/>
                </a:cubicBezTo>
                <a:cubicBezTo>
                  <a:pt x="f356" y="f589"/>
                  <a:pt x="f848" y="f865"/>
                  <a:pt x="f517" y="f588"/>
                </a:cubicBezTo>
                <a:close/>
                <a:moveTo>
                  <a:pt x="f524" y="f54"/>
                </a:moveTo>
                <a:cubicBezTo>
                  <a:pt x="f517" y="f690"/>
                  <a:pt x="f220" y="f551"/>
                  <a:pt x="f225" y="f77"/>
                </a:cubicBezTo>
                <a:cubicBezTo>
                  <a:pt x="f221" y="f641"/>
                  <a:pt x="f848" y="f593"/>
                  <a:pt x="f393" y="f54"/>
                </a:cubicBezTo>
                <a:cubicBezTo>
                  <a:pt x="f267" y="f54"/>
                  <a:pt x="f267" y="f54"/>
                  <a:pt x="f524" y="f54"/>
                </a:cubicBezTo>
                <a:close/>
                <a:moveTo>
                  <a:pt x="f258" y="f425"/>
                </a:moveTo>
                <a:cubicBezTo>
                  <a:pt x="f120" y="f146"/>
                  <a:pt x="f353" y="f111"/>
                  <a:pt x="f216" y="f133"/>
                </a:cubicBezTo>
                <a:cubicBezTo>
                  <a:pt x="f856" y="f142"/>
                  <a:pt x="f824" y="f148"/>
                  <a:pt x="f258" y="f425"/>
                </a:cubicBezTo>
                <a:close/>
                <a:moveTo>
                  <a:pt x="f527" y="f860"/>
                </a:moveTo>
                <a:cubicBezTo>
                  <a:pt x="f434" y="f860"/>
                  <a:pt x="f434" y="f860"/>
                  <a:pt x="f434" y="f658"/>
                </a:cubicBezTo>
                <a:cubicBezTo>
                  <a:pt x="f434" y="f658"/>
                  <a:pt x="f395" y="f658"/>
                  <a:pt x="f395" y="f658"/>
                </a:cubicBezTo>
                <a:cubicBezTo>
                  <a:pt x="f434" y="f860"/>
                  <a:pt x="f527" y="f860"/>
                  <a:pt x="f394" y="f860"/>
                </a:cubicBezTo>
                <a:cubicBezTo>
                  <a:pt x="f394" y="f860"/>
                  <a:pt x="f527" y="f860"/>
                  <a:pt x="f527" y="f860"/>
                </a:cubicBezTo>
                <a:close/>
                <a:moveTo>
                  <a:pt x="f286" y="f100"/>
                </a:moveTo>
                <a:cubicBezTo>
                  <a:pt x="f286" y="f100"/>
                  <a:pt x="f286" y="f100"/>
                  <a:pt x="f286" y="f100"/>
                </a:cubicBezTo>
                <a:cubicBezTo>
                  <a:pt x="f837" y="f327"/>
                  <a:pt x="f250" y="f94"/>
                  <a:pt x="f135" y="f94"/>
                </a:cubicBezTo>
                <a:cubicBezTo>
                  <a:pt x="f163" y="f94"/>
                  <a:pt x="f137" y="f94"/>
                  <a:pt x="f299" y="f94"/>
                </a:cubicBezTo>
                <a:cubicBezTo>
                  <a:pt x="f278" y="f327"/>
                  <a:pt x="f139" y="f327"/>
                  <a:pt x="f286" y="f100"/>
                </a:cubicBezTo>
                <a:close/>
                <a:moveTo>
                  <a:pt x="f396" y="f457"/>
                </a:moveTo>
                <a:cubicBezTo>
                  <a:pt x="f431" y="f380"/>
                  <a:pt x="f448" y="f390"/>
                  <a:pt x="f867" y="f292"/>
                </a:cubicBezTo>
                <a:cubicBezTo>
                  <a:pt x="f578" y="f539"/>
                  <a:pt x="f410" y="f275"/>
                  <a:pt x="f602" y="f288"/>
                </a:cubicBezTo>
                <a:cubicBezTo>
                  <a:pt x="f410" y="f300"/>
                  <a:pt x="f322" y="f292"/>
                  <a:pt x="f320" y="f391"/>
                </a:cubicBezTo>
                <a:cubicBezTo>
                  <a:pt x="f530" y="f363"/>
                  <a:pt x="f876" y="f369"/>
                  <a:pt x="f600" y="f639"/>
                </a:cubicBezTo>
                <a:cubicBezTo>
                  <a:pt x="f448" y="f374"/>
                  <a:pt x="f316" y="f346"/>
                  <a:pt x="f475" y="f348"/>
                </a:cubicBezTo>
                <a:cubicBezTo>
                  <a:pt x="f333" y="f387"/>
                  <a:pt x="f849" y="f383"/>
                  <a:pt x="f314" y="f380"/>
                </a:cubicBezTo>
                <a:cubicBezTo>
                  <a:pt x="f402" y="f883"/>
                  <a:pt x="f562" y="f806"/>
                  <a:pt x="f313" y="f561"/>
                </a:cubicBezTo>
                <a:cubicBezTo>
                  <a:pt x="f397" y="f472"/>
                  <a:pt x="f396" y="f633"/>
                  <a:pt x="f527" y="f730"/>
                </a:cubicBezTo>
                <a:cubicBezTo>
                  <a:pt x="f524" y="f437"/>
                  <a:pt x="f338" y="f731"/>
                  <a:pt x="f392" y="f440"/>
                </a:cubicBezTo>
                <a:cubicBezTo>
                  <a:pt x="f338" y="f771"/>
                  <a:pt x="f527" y="f441"/>
                  <a:pt x="f396" y="f457"/>
                </a:cubicBezTo>
                <a:close/>
                <a:moveTo>
                  <a:pt x="f869" y="f561"/>
                </a:moveTo>
                <a:cubicBezTo>
                  <a:pt x="f448" y="f436"/>
                  <a:pt x="f877" y="f494"/>
                  <a:pt x="f600" y="f636"/>
                </a:cubicBezTo>
                <a:cubicBezTo>
                  <a:pt x="f331" y="f806"/>
                  <a:pt x="f476" y="f805"/>
                  <a:pt x="f778" y="f493"/>
                </a:cubicBezTo>
                <a:cubicBezTo>
                  <a:pt x="f331" y="f473"/>
                  <a:pt x="f866" y="f494"/>
                  <a:pt x="f332" y="f436"/>
                </a:cubicBezTo>
                <a:cubicBezTo>
                  <a:pt x="f332" y="f561"/>
                  <a:pt x="f869" y="f561"/>
                  <a:pt x="f869" y="f561"/>
                </a:cubicBezTo>
                <a:close/>
                <a:moveTo>
                  <a:pt x="f872" y="f352"/>
                </a:moveTo>
                <a:cubicBezTo>
                  <a:pt x="f855" y="f296"/>
                  <a:pt x="f621" y="f292"/>
                  <a:pt x="f879" y="f289"/>
                </a:cubicBezTo>
                <a:cubicBezTo>
                  <a:pt x="f610" y="f275"/>
                  <a:pt x="f532" y="f275"/>
                  <a:pt x="f532" y="f302"/>
                </a:cubicBezTo>
                <a:cubicBezTo>
                  <a:pt x="f610" y="f289"/>
                  <a:pt x="f879" y="f539"/>
                  <a:pt x="f426" y="f298"/>
                </a:cubicBezTo>
                <a:cubicBezTo>
                  <a:pt x="f736" y="f294"/>
                  <a:pt x="f854" y="f391"/>
                  <a:pt x="f872" y="f352"/>
                </a:cubicBezTo>
                <a:close/>
                <a:moveTo>
                  <a:pt x="f675" y="f626"/>
                </a:moveTo>
                <a:cubicBezTo>
                  <a:pt x="f675" y="f626"/>
                  <a:pt x="f408" y="f626"/>
                  <a:pt x="f408" y="f626"/>
                </a:cubicBezTo>
                <a:cubicBezTo>
                  <a:pt x="f337" y="f860"/>
                  <a:pt x="f674" y="f658"/>
                  <a:pt x="f339" y="f628"/>
                </a:cubicBezTo>
                <a:cubicBezTo>
                  <a:pt x="f674" y="f860"/>
                  <a:pt x="f337" y="f582"/>
                  <a:pt x="f675" y="f626"/>
                </a:cubicBezTo>
                <a:close/>
                <a:moveTo>
                  <a:pt x="f243" y="f635"/>
                </a:moveTo>
                <a:cubicBezTo>
                  <a:pt x="f243" y="f549"/>
                  <a:pt x="f242" y="f637"/>
                  <a:pt x="f242" y="f550"/>
                </a:cubicBezTo>
                <a:cubicBezTo>
                  <a:pt x="f242" y="f637"/>
                  <a:pt x="f243" y="f549"/>
                  <a:pt x="f243" y="f635"/>
                </a:cubicBezTo>
                <a:close/>
                <a:moveTo>
                  <a:pt x="f882" y="f567"/>
                </a:moveTo>
                <a:cubicBezTo>
                  <a:pt x="f882" y="f567"/>
                  <a:pt x="f882" y="f567"/>
                  <a:pt x="f882" y="f567"/>
                </a:cubicBezTo>
                <a:cubicBezTo>
                  <a:pt x="f882" y="f567"/>
                  <a:pt x="f882" y="f567"/>
                  <a:pt x="f882" y="f567"/>
                </a:cubicBezTo>
                <a:cubicBezTo>
                  <a:pt x="f882" y="f567"/>
                  <a:pt x="f882" y="f567"/>
                  <a:pt x="f882" y="f567"/>
                </a:cubicBezTo>
                <a:close/>
                <a:moveTo>
                  <a:pt x="f288" y="f540"/>
                </a:moveTo>
                <a:cubicBezTo>
                  <a:pt x="f288" y="f560"/>
                  <a:pt x="f276" y="f541"/>
                  <a:pt x="f285" y="f542"/>
                </a:cubicBezTo>
                <a:cubicBezTo>
                  <a:pt x="f357" y="f857"/>
                  <a:pt x="f277" y="f857"/>
                  <a:pt x="f273" y="f543"/>
                </a:cubicBezTo>
                <a:cubicBezTo>
                  <a:pt x="f357" y="f542"/>
                  <a:pt x="f272" y="f541"/>
                  <a:pt x="f288" y="f540"/>
                </a:cubicBezTo>
                <a:close/>
                <a:moveTo>
                  <a:pt x="f498" y="f318"/>
                </a:moveTo>
                <a:cubicBezTo>
                  <a:pt x="f518" y="f321"/>
                  <a:pt x="f518" y="f321"/>
                  <a:pt x="f518" y="f321"/>
                </a:cubicBezTo>
                <a:cubicBezTo>
                  <a:pt x="f498" y="f318"/>
                  <a:pt x="f498" y="f318"/>
                  <a:pt x="f498" y="f318"/>
                </a:cubicBezTo>
                <a:cubicBezTo>
                  <a:pt x="f498" y="f808"/>
                  <a:pt x="f498" y="f808"/>
                  <a:pt x="f498" y="f808"/>
                </a:cubicBezTo>
                <a:lnTo>
                  <a:pt x="f498" y="f318"/>
                </a:lnTo>
                <a:close/>
                <a:moveTo>
                  <a:pt x="f227" y="f646"/>
                </a:moveTo>
                <a:cubicBezTo>
                  <a:pt x="f227" y="f646"/>
                  <a:pt x="f181" y="f588"/>
                  <a:pt x="f181" y="f588"/>
                </a:cubicBezTo>
                <a:cubicBezTo>
                  <a:pt x="f264" y="f684"/>
                  <a:pt x="f262" y="f845"/>
                  <a:pt x="f191" y="f871"/>
                </a:cubicBezTo>
                <a:cubicBezTo>
                  <a:pt x="f191" y="f871"/>
                  <a:pt x="f191" y="f871"/>
                  <a:pt x="f191" y="f871"/>
                </a:cubicBezTo>
                <a:cubicBezTo>
                  <a:pt x="f184" y="f845"/>
                  <a:pt x="f262" y="f590"/>
                  <a:pt x="f227" y="f646"/>
                </a:cubicBezTo>
                <a:close/>
                <a:moveTo>
                  <a:pt x="f82" y="f592"/>
                </a:moveTo>
                <a:cubicBezTo>
                  <a:pt x="f86" y="f592"/>
                  <a:pt x="f88" y="f592"/>
                  <a:pt x="f90" y="f683"/>
                </a:cubicBezTo>
                <a:cubicBezTo>
                  <a:pt x="f89" y="f683"/>
                  <a:pt x="f89" y="f632"/>
                  <a:pt x="f89" y="f632"/>
                </a:cubicBezTo>
                <a:cubicBezTo>
                  <a:pt x="f81" y="f547"/>
                  <a:pt x="f72" y="f547"/>
                  <a:pt x="f705" y="f683"/>
                </a:cubicBezTo>
                <a:cubicBezTo>
                  <a:pt x="f72" y="f683"/>
                  <a:pt x="f79" y="f592"/>
                  <a:pt x="f82" y="f592"/>
                </a:cubicBezTo>
                <a:close/>
                <a:moveTo>
                  <a:pt x="f27" y="f549"/>
                </a:moveTo>
                <a:cubicBezTo>
                  <a:pt x="f28" y="f643"/>
                  <a:pt x="f28" y="f637"/>
                  <a:pt x="f671" y="f550"/>
                </a:cubicBezTo>
                <a:cubicBezTo>
                  <a:pt x="f28" y="f738"/>
                  <a:pt x="f26" y="f585"/>
                  <a:pt x="f638" y="f682"/>
                </a:cubicBezTo>
                <a:cubicBezTo>
                  <a:pt x="f16" y="f554"/>
                  <a:pt x="f740" y="f681"/>
                  <a:pt x="f557" y="f558"/>
                </a:cubicBezTo>
                <a:cubicBezTo>
                  <a:pt x="f587" y="f681"/>
                  <a:pt x="f558" y="f554"/>
                  <a:pt x="f554" y="f682"/>
                </a:cubicBezTo>
                <a:cubicBezTo>
                  <a:pt x="f681" y="f585"/>
                  <a:pt x="f681" y="f585"/>
                  <a:pt x="f558" y="f585"/>
                </a:cubicBezTo>
                <a:cubicBezTo>
                  <a:pt x="f680" y="f550"/>
                  <a:pt x="f16" y="f637"/>
                  <a:pt x="f27" y="f549"/>
                </a:cubicBezTo>
                <a:close/>
                <a:moveTo>
                  <a:pt x="f684" y="f594"/>
                </a:moveTo>
                <a:cubicBezTo>
                  <a:pt x="f588" y="f594"/>
                  <a:pt x="f591" y="f594"/>
                  <a:pt x="f830" y="f594"/>
                </a:cubicBezTo>
                <a:cubicBezTo>
                  <a:pt x="f830" y="f594"/>
                  <a:pt x="f830" y="f594"/>
                  <a:pt x="f830" y="f557"/>
                </a:cubicBezTo>
                <a:cubicBezTo>
                  <a:pt x="f830" y="f557"/>
                  <a:pt x="f668" y="f553"/>
                  <a:pt x="f827" y="f10"/>
                </a:cubicBezTo>
                <a:cubicBezTo>
                  <a:pt x="f646" y="f680"/>
                  <a:pt x="f546" y="f740"/>
                  <a:pt x="f863" y="f12"/>
                </a:cubicBezTo>
                <a:cubicBezTo>
                  <a:pt x="f871" y="f740"/>
                  <a:pt x="f861" y="f740"/>
                  <a:pt x="f851" y="f680"/>
                </a:cubicBezTo>
                <a:cubicBezTo>
                  <a:pt x="f851" y="f680"/>
                  <a:pt x="f851" y="f10"/>
                  <a:pt x="f851" y="f10"/>
                </a:cubicBezTo>
                <a:cubicBezTo>
                  <a:pt x="f871" y="f553"/>
                  <a:pt x="f845" y="f557"/>
                  <a:pt x="f684" y="f594"/>
                </a:cubicBezTo>
                <a:close/>
                <a:moveTo>
                  <a:pt x="f653" y="f16"/>
                </a:moveTo>
                <a:cubicBezTo>
                  <a:pt x="f542" y="f556"/>
                  <a:pt x="f623" y="f23"/>
                  <a:pt x="f753" y="f24"/>
                </a:cubicBezTo>
                <a:cubicBezTo>
                  <a:pt x="f536" y="f23"/>
                  <a:pt x="f537" y="f556"/>
                  <a:pt x="f428" y="f18"/>
                </a:cubicBezTo>
                <a:cubicBezTo>
                  <a:pt x="f541" y="f18"/>
                  <a:pt x="f857" y="f14"/>
                  <a:pt x="f544" y="f14"/>
                </a:cubicBezTo>
                <a:cubicBezTo>
                  <a:pt x="f651" y="f18"/>
                  <a:pt x="f625" y="f18"/>
                  <a:pt x="f653" y="f16"/>
                </a:cubicBezTo>
                <a:close/>
                <a:moveTo>
                  <a:pt x="f517" y="f741"/>
                </a:moveTo>
                <a:cubicBezTo>
                  <a:pt x="f355" y="f35"/>
                  <a:pt x="f456" y="f37"/>
                  <a:pt x="f221" y="f642"/>
                </a:cubicBezTo>
                <a:cubicBezTo>
                  <a:pt x="f222" y="f642"/>
                  <a:pt x="f852" y="f642"/>
                  <a:pt x="f852" y="f642"/>
                </a:cubicBezTo>
                <a:cubicBezTo>
                  <a:pt x="f358" y="f37"/>
                  <a:pt x="f354" y="f35"/>
                  <a:pt x="f268" y="f741"/>
                </a:cubicBezTo>
                <a:cubicBezTo>
                  <a:pt x="f354" y="f31"/>
                  <a:pt x="f218" y="f586"/>
                  <a:pt x="f222" y="f672"/>
                </a:cubicBezTo>
                <a:cubicBezTo>
                  <a:pt x="f221" y="f672"/>
                  <a:pt x="f220" y="f672"/>
                  <a:pt x="f456" y="f672"/>
                </a:cubicBezTo>
                <a:cubicBezTo>
                  <a:pt x="f356" y="f586"/>
                  <a:pt x="f848" y="f31"/>
                  <a:pt x="f517" y="f741"/>
                </a:cubicBezTo>
                <a:close/>
              </a:path>
            </a:pathLst>
          </a:custGeom>
          <a:solidFill>
            <a:srgbClr val="A6A6A6">
              <a:alpha val="2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6" name="Freeform 16"/>
          <p:cNvSpPr/>
          <p:nvPr/>
        </p:nvSpPr>
        <p:spPr>
          <a:xfrm rot="11699993">
            <a:off x="10498794" y="-700513"/>
            <a:ext cx="1493836" cy="2312983"/>
          </a:xfrm>
          <a:custGeom>
            <a:avLst/>
            <a:gdLst>
              <a:gd name="f0" fmla="val 10800000"/>
              <a:gd name="f1" fmla="val 5400000"/>
              <a:gd name="f2" fmla="val 360"/>
              <a:gd name="f3" fmla="val 180"/>
              <a:gd name="f4" fmla="val w"/>
              <a:gd name="f5" fmla="val h"/>
              <a:gd name="f6" fmla="val 0"/>
              <a:gd name="f7" fmla="val 933"/>
              <a:gd name="f8" fmla="val 1447"/>
              <a:gd name="f9" fmla="val 428"/>
              <a:gd name="f10" fmla="val 905"/>
              <a:gd name="f11" fmla="val 433"/>
              <a:gd name="f12" fmla="val 877"/>
              <a:gd name="f13" fmla="val 437"/>
              <a:gd name="f14" fmla="val 848"/>
              <a:gd name="f15" fmla="val 818"/>
              <a:gd name="f16" fmla="val 444"/>
              <a:gd name="f17" fmla="val 787"/>
              <a:gd name="f18" fmla="val 450"/>
              <a:gd name="f19" fmla="val 757"/>
              <a:gd name="f20" fmla="val 456"/>
              <a:gd name="f21" fmla="val 753"/>
              <a:gd name="f22" fmla="val 457"/>
              <a:gd name="f23" fmla="val 750"/>
              <a:gd name="f24" fmla="val 458"/>
              <a:gd name="f25" fmla="val 747"/>
              <a:gd name="f26" fmla="val 459"/>
              <a:gd name="f27" fmla="val 745"/>
              <a:gd name="f28" fmla="val 743"/>
              <a:gd name="f29" fmla="val 741"/>
              <a:gd name="f30" fmla="val 460"/>
              <a:gd name="f31" fmla="val 739"/>
              <a:gd name="f32" fmla="val 737"/>
              <a:gd name="f33" fmla="val 735"/>
              <a:gd name="f34" fmla="val 461"/>
              <a:gd name="f35" fmla="val 730"/>
              <a:gd name="f36" fmla="val 462"/>
              <a:gd name="f37" fmla="val 724"/>
              <a:gd name="f38" fmla="val 463"/>
              <a:gd name="f39" fmla="val 719"/>
              <a:gd name="f40" fmla="val 464"/>
              <a:gd name="f41" fmla="val 712"/>
              <a:gd name="f42" fmla="val 466"/>
              <a:gd name="f43" fmla="val 705"/>
              <a:gd name="f44" fmla="val 469"/>
              <a:gd name="f45" fmla="val 698"/>
              <a:gd name="f46" fmla="val 471"/>
              <a:gd name="f47" fmla="val 697"/>
              <a:gd name="f48" fmla="val 472"/>
              <a:gd name="f49" fmla="val 695"/>
              <a:gd name="f50" fmla="val 693"/>
              <a:gd name="f51" fmla="val 473"/>
              <a:gd name="f52" fmla="val 686"/>
              <a:gd name="f53" fmla="val 475"/>
              <a:gd name="f54" fmla="val 680"/>
              <a:gd name="f55" fmla="val 477"/>
              <a:gd name="f56" fmla="val 673"/>
              <a:gd name="f57" fmla="val 480"/>
              <a:gd name="f58" fmla="val 668"/>
              <a:gd name="f59" fmla="val 482"/>
              <a:gd name="f60" fmla="val 662"/>
              <a:gd name="f61" fmla="val 484"/>
              <a:gd name="f62" fmla="val 657"/>
              <a:gd name="f63" fmla="val 486"/>
              <a:gd name="f64" fmla="val 648"/>
              <a:gd name="f65" fmla="val 490"/>
              <a:gd name="f66" fmla="val 638"/>
              <a:gd name="f67" fmla="val 495"/>
              <a:gd name="f68" fmla="val 628"/>
              <a:gd name="f69" fmla="val 497"/>
              <a:gd name="f70" fmla="val 618"/>
              <a:gd name="f71" fmla="val 499"/>
              <a:gd name="f72" fmla="val 607"/>
              <a:gd name="f73" fmla="val 502"/>
              <a:gd name="f74" fmla="val 597"/>
              <a:gd name="f75" fmla="val 505"/>
              <a:gd name="f76" fmla="val 585"/>
              <a:gd name="f77" fmla="val 509"/>
              <a:gd name="f78" fmla="val 573"/>
              <a:gd name="f79" fmla="val 512"/>
              <a:gd name="f80" fmla="val 562"/>
              <a:gd name="f81" fmla="val 516"/>
              <a:gd name="f82" fmla="val 559"/>
              <a:gd name="f83" fmla="val 517"/>
              <a:gd name="f84" fmla="val 532"/>
              <a:gd name="f85" fmla="val 526"/>
              <a:gd name="f86" fmla="val 528"/>
              <a:gd name="f87" fmla="val 527"/>
              <a:gd name="f88" fmla="val 525"/>
              <a:gd name="f89" fmla="val 524"/>
              <a:gd name="f90" fmla="val 523"/>
              <a:gd name="f91" fmla="val 522"/>
              <a:gd name="f92" fmla="val 521"/>
              <a:gd name="f93" fmla="val 529"/>
              <a:gd name="f94" fmla="val 518"/>
              <a:gd name="f95" fmla="val 533"/>
              <a:gd name="f96" fmla="val 514"/>
              <a:gd name="f97" fmla="val 537"/>
              <a:gd name="f98" fmla="val 511"/>
              <a:gd name="f99" fmla="val 551"/>
              <a:gd name="f100" fmla="val 564"/>
              <a:gd name="f101" fmla="val 488"/>
              <a:gd name="f102" fmla="val 578"/>
              <a:gd name="f103" fmla="val 580"/>
              <a:gd name="f104" fmla="val 476"/>
              <a:gd name="f105" fmla="val 581"/>
              <a:gd name="f106" fmla="val 582"/>
              <a:gd name="f107" fmla="val 474"/>
              <a:gd name="f108" fmla="val 621"/>
              <a:gd name="f109" fmla="val 447"/>
              <a:gd name="f110" fmla="val 660"/>
              <a:gd name="f111" fmla="val 421"/>
              <a:gd name="f112" fmla="val 394"/>
              <a:gd name="f113" fmla="val 707"/>
              <a:gd name="f114" fmla="val 388"/>
              <a:gd name="f115" fmla="val 716"/>
              <a:gd name="f116" fmla="val 381"/>
              <a:gd name="f117" fmla="val 725"/>
              <a:gd name="f118" fmla="val 375"/>
              <a:gd name="f119" fmla="val 733"/>
              <a:gd name="f120" fmla="val 368"/>
              <a:gd name="f121" fmla="val 742"/>
              <a:gd name="f122" fmla="val 361"/>
              <a:gd name="f123" fmla="val 354"/>
              <a:gd name="f124" fmla="val 351"/>
              <a:gd name="f125" fmla="val 756"/>
              <a:gd name="f126" fmla="val 349"/>
              <a:gd name="f127" fmla="val 759"/>
              <a:gd name="f128" fmla="val 347"/>
              <a:gd name="f129" fmla="val 765"/>
              <a:gd name="f130" fmla="val 342"/>
              <a:gd name="f131" fmla="val 771"/>
              <a:gd name="f132" fmla="val 338"/>
              <a:gd name="f133" fmla="val 777"/>
              <a:gd name="f134" fmla="val 333"/>
              <a:gd name="f135" fmla="val 783"/>
              <a:gd name="f136" fmla="val 329"/>
              <a:gd name="f137" fmla="val 788"/>
              <a:gd name="f138" fmla="val 324"/>
              <a:gd name="f139" fmla="val 794"/>
              <a:gd name="f140" fmla="val 320"/>
              <a:gd name="f141" fmla="val 795"/>
              <a:gd name="f142" fmla="val 319"/>
              <a:gd name="f143" fmla="val 796"/>
              <a:gd name="f144" fmla="val 318"/>
              <a:gd name="f145" fmla="val 820"/>
              <a:gd name="f146" fmla="val 297"/>
              <a:gd name="f147" fmla="val 838"/>
              <a:gd name="f148" fmla="val 272"/>
              <a:gd name="f149" fmla="val 853"/>
              <a:gd name="f150" fmla="val 243"/>
              <a:gd name="f151" fmla="val 844"/>
              <a:gd name="f152" fmla="val 249"/>
              <a:gd name="f153" fmla="val 836"/>
              <a:gd name="f154" fmla="val 254"/>
              <a:gd name="f155" fmla="val 827"/>
              <a:gd name="f156" fmla="val 259"/>
              <a:gd name="f157" fmla="val 812"/>
              <a:gd name="f158" fmla="val 267"/>
              <a:gd name="f159" fmla="val 782"/>
              <a:gd name="f160" fmla="val 280"/>
              <a:gd name="f161" fmla="val 776"/>
              <a:gd name="f162" fmla="val 283"/>
              <a:gd name="f163" fmla="val 287"/>
              <a:gd name="f164" fmla="val 766"/>
              <a:gd name="f165" fmla="val 291"/>
              <a:gd name="f166" fmla="val 761"/>
              <a:gd name="f167" fmla="val 294"/>
              <a:gd name="f168" fmla="val 298"/>
              <a:gd name="f169" fmla="val 751"/>
              <a:gd name="f170" fmla="val 302"/>
              <a:gd name="f171" fmla="val 303"/>
              <a:gd name="f172" fmla="val 307"/>
              <a:gd name="f173" fmla="val 740"/>
              <a:gd name="f174" fmla="val 311"/>
              <a:gd name="f175" fmla="val 315"/>
              <a:gd name="f176" fmla="val 734"/>
              <a:gd name="f177" fmla="val 316"/>
              <a:gd name="f178" fmla="val 732"/>
              <a:gd name="f179" fmla="val 317"/>
              <a:gd name="f180" fmla="val 731"/>
              <a:gd name="f181" fmla="val 729"/>
              <a:gd name="f182" fmla="val 728"/>
              <a:gd name="f183" fmla="val 727"/>
              <a:gd name="f184" fmla="val 321"/>
              <a:gd name="f185" fmla="val 726"/>
              <a:gd name="f186" fmla="val 322"/>
              <a:gd name="f187" fmla="val 323"/>
              <a:gd name="f188" fmla="val 723"/>
              <a:gd name="f189" fmla="val 722"/>
              <a:gd name="f190" fmla="val 721"/>
              <a:gd name="f191" fmla="val 325"/>
              <a:gd name="f192" fmla="val 720"/>
              <a:gd name="f193" fmla="val 326"/>
              <a:gd name="f194" fmla="val 327"/>
              <a:gd name="f195" fmla="val 718"/>
              <a:gd name="f196" fmla="val 328"/>
              <a:gd name="f197" fmla="val 717"/>
              <a:gd name="f198" fmla="val 715"/>
              <a:gd name="f199" fmla="val 330"/>
              <a:gd name="f200" fmla="val 714"/>
              <a:gd name="f201" fmla="val 713"/>
              <a:gd name="f202" fmla="val 331"/>
              <a:gd name="f203" fmla="val 332"/>
              <a:gd name="f204" fmla="val 711"/>
              <a:gd name="f205" fmla="val 710"/>
              <a:gd name="f206" fmla="val 709"/>
              <a:gd name="f207" fmla="val 334"/>
              <a:gd name="f208" fmla="val 708"/>
              <a:gd name="f209" fmla="val 335"/>
              <a:gd name="f210" fmla="val 336"/>
              <a:gd name="f211" fmla="val 706"/>
              <a:gd name="f212" fmla="val 337"/>
              <a:gd name="f213" fmla="val 704"/>
              <a:gd name="f214" fmla="val 703"/>
              <a:gd name="f215" fmla="val 339"/>
              <a:gd name="f216" fmla="val 702"/>
              <a:gd name="f217" fmla="val 340"/>
              <a:gd name="f218" fmla="val 701"/>
              <a:gd name="f219" fmla="val 341"/>
              <a:gd name="f220" fmla="val 699"/>
              <a:gd name="f221" fmla="val 343"/>
              <a:gd name="f222" fmla="val 696"/>
              <a:gd name="f223" fmla="val 344"/>
              <a:gd name="f224" fmla="val 345"/>
              <a:gd name="f225" fmla="val 694"/>
              <a:gd name="f226" fmla="val 346"/>
              <a:gd name="f227" fmla="val 690"/>
              <a:gd name="f228" fmla="val 683"/>
              <a:gd name="f229" fmla="val 682"/>
              <a:gd name="f230" fmla="val 355"/>
              <a:gd name="f231" fmla="val 681"/>
              <a:gd name="f232" fmla="val 679"/>
              <a:gd name="f233" fmla="val 357"/>
              <a:gd name="f234" fmla="val 678"/>
              <a:gd name="f235" fmla="val 358"/>
              <a:gd name="f236" fmla="val 676"/>
              <a:gd name="f237" fmla="val 359"/>
              <a:gd name="f238" fmla="val 675"/>
              <a:gd name="f239" fmla="val 672"/>
              <a:gd name="f240" fmla="val 362"/>
              <a:gd name="f241" fmla="val 671"/>
              <a:gd name="f242" fmla="val 363"/>
              <a:gd name="f243" fmla="val 670"/>
              <a:gd name="f244" fmla="val 364"/>
              <a:gd name="f245" fmla="val 669"/>
              <a:gd name="f246" fmla="val 365"/>
              <a:gd name="f247" fmla="val 667"/>
              <a:gd name="f248" fmla="val 366"/>
              <a:gd name="f249" fmla="val 641"/>
              <a:gd name="f250" fmla="val 386"/>
              <a:gd name="f251" fmla="val 616"/>
              <a:gd name="f252" fmla="val 405"/>
              <a:gd name="f253" fmla="val 615"/>
              <a:gd name="f254" fmla="val 404"/>
              <a:gd name="f255" fmla="val 614"/>
              <a:gd name="f256" fmla="val 403"/>
              <a:gd name="f257" fmla="val 613"/>
              <a:gd name="f258" fmla="val 401"/>
              <a:gd name="f259" fmla="val 612"/>
              <a:gd name="f260" fmla="val 400"/>
              <a:gd name="f261" fmla="val 629"/>
              <a:gd name="f262" fmla="val 382"/>
              <a:gd name="f263" fmla="val 646"/>
              <a:gd name="f264" fmla="val 663"/>
              <a:gd name="f265" fmla="val 684"/>
              <a:gd name="f266" fmla="val 687"/>
              <a:gd name="f267" fmla="val 300"/>
              <a:gd name="f268" fmla="val 296"/>
              <a:gd name="f269" fmla="val 289"/>
              <a:gd name="f270" fmla="val 281"/>
              <a:gd name="f271" fmla="val 274"/>
              <a:gd name="f272" fmla="val 738"/>
              <a:gd name="f273" fmla="val 268"/>
              <a:gd name="f274" fmla="val 763"/>
              <a:gd name="f275" fmla="val 231"/>
              <a:gd name="f276" fmla="val 774"/>
              <a:gd name="f277" fmla="val 213"/>
              <a:gd name="f278" fmla="val 785"/>
              <a:gd name="f279" fmla="val 195"/>
              <a:gd name="f280" fmla="val 792"/>
              <a:gd name="f281" fmla="val 177"/>
              <a:gd name="f282" fmla="val 801"/>
              <a:gd name="f283" fmla="val 159"/>
              <a:gd name="f284" fmla="val 791"/>
              <a:gd name="f285" fmla="val 166"/>
              <a:gd name="f286" fmla="val 780"/>
              <a:gd name="f287" fmla="val 173"/>
              <a:gd name="f288" fmla="val 770"/>
              <a:gd name="f289" fmla="val 181"/>
              <a:gd name="f290" fmla="val 769"/>
              <a:gd name="f291" fmla="val 182"/>
              <a:gd name="f292" fmla="val 767"/>
              <a:gd name="f293" fmla="val 183"/>
              <a:gd name="f294" fmla="val 184"/>
              <a:gd name="f295" fmla="val 193"/>
              <a:gd name="f296" fmla="val 203"/>
              <a:gd name="f297" fmla="val 217"/>
              <a:gd name="f298" fmla="val 219"/>
              <a:gd name="f299" fmla="val 221"/>
              <a:gd name="f300" fmla="val 228"/>
              <a:gd name="f301" fmla="val 232"/>
              <a:gd name="f302" fmla="val 235"/>
              <a:gd name="f303" fmla="val 236"/>
              <a:gd name="f304" fmla="val 237"/>
              <a:gd name="f305" fmla="val 239"/>
              <a:gd name="f306" fmla="val 700"/>
              <a:gd name="f307" fmla="val 241"/>
              <a:gd name="f308" fmla="val 691"/>
              <a:gd name="f309" fmla="val 250"/>
              <a:gd name="f310" fmla="val 258"/>
              <a:gd name="f311" fmla="val 677"/>
              <a:gd name="f312" fmla="val 265"/>
              <a:gd name="f313" fmla="val 270"/>
              <a:gd name="f314" fmla="val 273"/>
              <a:gd name="f315" fmla="val 275"/>
              <a:gd name="f316" fmla="val 278"/>
              <a:gd name="f317" fmla="val 665"/>
              <a:gd name="f318" fmla="val 659"/>
              <a:gd name="f319" fmla="val 286"/>
              <a:gd name="f320" fmla="val 656"/>
              <a:gd name="f321" fmla="val 655"/>
              <a:gd name="f322" fmla="val 653"/>
              <a:gd name="f323" fmla="val 292"/>
              <a:gd name="f324" fmla="val 651"/>
              <a:gd name="f325" fmla="val 643"/>
              <a:gd name="f326" fmla="val 635"/>
              <a:gd name="f327" fmla="val 310"/>
              <a:gd name="f328" fmla="val 627"/>
              <a:gd name="f329" fmla="val 625"/>
              <a:gd name="f330" fmla="val 622"/>
              <a:gd name="f331" fmla="val 619"/>
              <a:gd name="f332" fmla="val 599"/>
              <a:gd name="f333" fmla="val 558"/>
              <a:gd name="f334" fmla="val 389"/>
              <a:gd name="f335" fmla="val 543"/>
              <a:gd name="f336" fmla="val 418"/>
              <a:gd name="f337" fmla="val 515"/>
              <a:gd name="f338" fmla="val 432"/>
              <a:gd name="f339" fmla="val 510"/>
              <a:gd name="f340" fmla="val 430"/>
              <a:gd name="f341" fmla="val 508"/>
              <a:gd name="f342" fmla="val 429"/>
              <a:gd name="f343" fmla="val 536"/>
              <a:gd name="f344" fmla="val 376"/>
              <a:gd name="f345" fmla="val 592"/>
              <a:gd name="f346" fmla="val 269"/>
              <a:gd name="f347" fmla="val 601"/>
              <a:gd name="f348" fmla="val 252"/>
              <a:gd name="f349" fmla="val 610"/>
              <a:gd name="f350" fmla="val 218"/>
              <a:gd name="f351" fmla="val 620"/>
              <a:gd name="f352" fmla="val 216"/>
              <a:gd name="f353" fmla="val 214"/>
              <a:gd name="f354" fmla="val 212"/>
              <a:gd name="f355" fmla="val 205"/>
              <a:gd name="f356" fmla="val 199"/>
              <a:gd name="f357" fmla="val 631"/>
              <a:gd name="f358" fmla="val 192"/>
              <a:gd name="f359" fmla="val 632"/>
              <a:gd name="f360" fmla="val 191"/>
              <a:gd name="f361" fmla="val 189"/>
              <a:gd name="f362" fmla="val 633"/>
              <a:gd name="f363" fmla="val 188"/>
              <a:gd name="f364" fmla="val 187"/>
              <a:gd name="f365" fmla="val 634"/>
              <a:gd name="f366" fmla="val 186"/>
              <a:gd name="f367" fmla="val 636"/>
              <a:gd name="f368" fmla="val 171"/>
              <a:gd name="f369" fmla="val 640"/>
              <a:gd name="f370" fmla="val 650"/>
              <a:gd name="f371" fmla="val 150"/>
              <a:gd name="f372" fmla="val 131"/>
              <a:gd name="f373" fmla="val 661"/>
              <a:gd name="f374" fmla="val 113"/>
              <a:gd name="f375" fmla="val 100"/>
              <a:gd name="f376" fmla="val 86"/>
              <a:gd name="f377" fmla="val 72"/>
              <a:gd name="f378" fmla="val 81"/>
              <a:gd name="f379" fmla="val 88"/>
              <a:gd name="f380" fmla="val 644"/>
              <a:gd name="f381" fmla="val 96"/>
              <a:gd name="f382" fmla="val 637"/>
              <a:gd name="f383" fmla="val 102"/>
              <a:gd name="f384" fmla="val 110"/>
              <a:gd name="f385" fmla="val 626"/>
              <a:gd name="f386" fmla="val 117"/>
              <a:gd name="f387" fmla="val 624"/>
              <a:gd name="f388" fmla="val 121"/>
              <a:gd name="f389" fmla="val 125"/>
              <a:gd name="f390" fmla="val 128"/>
              <a:gd name="f391" fmla="val 132"/>
              <a:gd name="f392" fmla="val 134"/>
              <a:gd name="f393" fmla="val 611"/>
              <a:gd name="f394" fmla="val 138"/>
              <a:gd name="f395" fmla="val 145"/>
              <a:gd name="f396" fmla="val 604"/>
              <a:gd name="f397" fmla="val 152"/>
              <a:gd name="f398" fmla="val 600"/>
              <a:gd name="f399" fmla="val 595"/>
              <a:gd name="f400" fmla="val 169"/>
              <a:gd name="f401" fmla="val 590"/>
              <a:gd name="f402" fmla="val 584"/>
              <a:gd name="f403" fmla="val 190"/>
              <a:gd name="f404" fmla="val 579"/>
              <a:gd name="f405" fmla="val 200"/>
              <a:gd name="f406" fmla="val 574"/>
              <a:gd name="f407" fmla="val 211"/>
              <a:gd name="f408" fmla="val 568"/>
              <a:gd name="f409" fmla="val 557"/>
              <a:gd name="f410" fmla="val 242"/>
              <a:gd name="f411" fmla="val 547"/>
              <a:gd name="f412" fmla="val 264"/>
              <a:gd name="f413" fmla="val 285"/>
              <a:gd name="f414" fmla="val 535"/>
              <a:gd name="f415" fmla="val 534"/>
              <a:gd name="f416" fmla="val 290"/>
              <a:gd name="f417" fmla="val 314"/>
              <a:gd name="f418" fmla="val 498"/>
              <a:gd name="f419" fmla="val 496"/>
              <a:gd name="f420" fmla="val 493"/>
              <a:gd name="f421" fmla="val 491"/>
              <a:gd name="f422" fmla="val 372"/>
              <a:gd name="f423" fmla="val 489"/>
              <a:gd name="f424" fmla="val 371"/>
              <a:gd name="f425" fmla="val 370"/>
              <a:gd name="f426" fmla="val 507"/>
              <a:gd name="f427" fmla="val 519"/>
              <a:gd name="f428" fmla="val 261"/>
              <a:gd name="f429" fmla="val 257"/>
              <a:gd name="f430" fmla="val 253"/>
              <a:gd name="f431" fmla="val 247"/>
              <a:gd name="f432" fmla="val 244"/>
              <a:gd name="f433" fmla="val 240"/>
              <a:gd name="f434" fmla="val 233"/>
              <a:gd name="f435" fmla="val 230"/>
              <a:gd name="f436" fmla="val 530"/>
              <a:gd name="f437" fmla="val 227"/>
              <a:gd name="f438" fmla="val 531"/>
              <a:gd name="f439" fmla="val 224"/>
              <a:gd name="f440" fmla="val 208"/>
              <a:gd name="f441" fmla="val 204"/>
              <a:gd name="f442" fmla="val 201"/>
              <a:gd name="f443" fmla="val 538"/>
              <a:gd name="f444" fmla="val 198"/>
              <a:gd name="f445" fmla="val 539"/>
              <a:gd name="f446" fmla="val 540"/>
              <a:gd name="f447" fmla="val 541"/>
              <a:gd name="f448" fmla="val 542"/>
              <a:gd name="f449" fmla="val 185"/>
              <a:gd name="f450" fmla="val 179"/>
              <a:gd name="f451" fmla="val 545"/>
              <a:gd name="f452" fmla="val 167"/>
              <a:gd name="f453" fmla="val 164"/>
              <a:gd name="f454" fmla="val 548"/>
              <a:gd name="f455" fmla="val 160"/>
              <a:gd name="f456" fmla="val 549"/>
              <a:gd name="f457" fmla="val 157"/>
              <a:gd name="f458" fmla="val 550"/>
              <a:gd name="f459" fmla="val 154"/>
              <a:gd name="f460" fmla="val 151"/>
              <a:gd name="f461" fmla="val 147"/>
              <a:gd name="f462" fmla="val 552"/>
              <a:gd name="f463" fmla="val 144"/>
              <a:gd name="f464" fmla="val 553"/>
              <a:gd name="f465" fmla="val 141"/>
              <a:gd name="f466" fmla="val 554"/>
              <a:gd name="f467" fmla="val 137"/>
              <a:gd name="f468" fmla="val 135"/>
              <a:gd name="f469" fmla="val 555"/>
              <a:gd name="f470" fmla="val 133"/>
              <a:gd name="f471" fmla="val 567"/>
              <a:gd name="f472" fmla="val 68"/>
              <a:gd name="f473" fmla="val 569"/>
              <a:gd name="f474" fmla="val 36"/>
              <a:gd name="f475" fmla="val 33"/>
              <a:gd name="f476" fmla="val 30"/>
              <a:gd name="f477" fmla="val 27"/>
              <a:gd name="f478" fmla="val 24"/>
              <a:gd name="f479" fmla="val 20"/>
              <a:gd name="f480" fmla="val 17"/>
              <a:gd name="f481" fmla="val 16"/>
              <a:gd name="f482" fmla="val 15"/>
              <a:gd name="f483" fmla="val 14"/>
              <a:gd name="f484" fmla="val 566"/>
              <a:gd name="f485" fmla="val 13"/>
              <a:gd name="f486" fmla="val 44"/>
              <a:gd name="f487" fmla="val 77"/>
              <a:gd name="f488" fmla="val 112"/>
              <a:gd name="f489" fmla="val 170"/>
              <a:gd name="f490" fmla="val 494"/>
              <a:gd name="f491" fmla="val 485"/>
              <a:gd name="f492" fmla="val 225"/>
              <a:gd name="f493" fmla="val 306"/>
              <a:gd name="f494" fmla="val 443"/>
              <a:gd name="f495" fmla="val 426"/>
              <a:gd name="f496" fmla="val 412"/>
              <a:gd name="f497" fmla="val 413"/>
              <a:gd name="f498" fmla="val 425"/>
              <a:gd name="f499" fmla="val 414"/>
              <a:gd name="f500" fmla="val 416"/>
              <a:gd name="f501" fmla="val 424"/>
              <a:gd name="f502" fmla="val 419"/>
              <a:gd name="f503" fmla="val 423"/>
              <a:gd name="f504" fmla="val 420"/>
              <a:gd name="f505" fmla="val 415"/>
              <a:gd name="f506" fmla="val 206"/>
              <a:gd name="f507" fmla="val 411"/>
              <a:gd name="f508" fmla="val 410"/>
              <a:gd name="f509" fmla="val 122"/>
              <a:gd name="f510" fmla="val 119"/>
              <a:gd name="f511" fmla="val 409"/>
              <a:gd name="f512" fmla="val 116"/>
              <a:gd name="f513" fmla="val 115"/>
              <a:gd name="f514" fmla="val 114"/>
              <a:gd name="f515" fmla="val 109"/>
              <a:gd name="f516" fmla="val 408"/>
              <a:gd name="f517" fmla="val 107"/>
              <a:gd name="f518" fmla="val 106"/>
              <a:gd name="f519" fmla="val 105"/>
              <a:gd name="f520" fmla="val 407"/>
              <a:gd name="f521" fmla="val 97"/>
              <a:gd name="f522" fmla="val 406"/>
              <a:gd name="f523" fmla="val 87"/>
              <a:gd name="f524" fmla="val 402"/>
              <a:gd name="f525" fmla="val 67"/>
              <a:gd name="f526" fmla="val 61"/>
              <a:gd name="f527" fmla="val 56"/>
              <a:gd name="f528" fmla="val 51"/>
              <a:gd name="f529" fmla="val 399"/>
              <a:gd name="f530" fmla="val 46"/>
              <a:gd name="f531" fmla="val 40"/>
              <a:gd name="f532" fmla="val 35"/>
              <a:gd name="f533" fmla="val 29"/>
              <a:gd name="f534" fmla="val 23"/>
              <a:gd name="f535" fmla="val 397"/>
              <a:gd name="f536" fmla="val 393"/>
              <a:gd name="f537" fmla="val 11"/>
              <a:gd name="f538" fmla="val 390"/>
              <a:gd name="f539" fmla="val 6"/>
              <a:gd name="f540" fmla="val 28"/>
              <a:gd name="f541" fmla="val 377"/>
              <a:gd name="f542" fmla="val 55"/>
              <a:gd name="f543" fmla="val 369"/>
              <a:gd name="f544" fmla="val 92"/>
              <a:gd name="f545" fmla="val 101"/>
              <a:gd name="f546" fmla="val 111"/>
              <a:gd name="f547" fmla="val 120"/>
              <a:gd name="f548" fmla="val 129"/>
              <a:gd name="f549" fmla="val 140"/>
              <a:gd name="f550" fmla="val 142"/>
              <a:gd name="f551" fmla="val 156"/>
              <a:gd name="f552" fmla="val 178"/>
              <a:gd name="f553" fmla="val 373"/>
              <a:gd name="f554" fmla="val 255"/>
              <a:gd name="f555" fmla="val 374"/>
              <a:gd name="f556" fmla="val 431"/>
              <a:gd name="f557" fmla="val 436"/>
              <a:gd name="f558" fmla="val 367"/>
              <a:gd name="f559" fmla="val 380"/>
              <a:gd name="f560" fmla="val 350"/>
              <a:gd name="f561" fmla="val 313"/>
              <a:gd name="f562" fmla="val 305"/>
              <a:gd name="f563" fmla="val 282"/>
              <a:gd name="f564" fmla="val 266"/>
              <a:gd name="f565" fmla="val 238"/>
              <a:gd name="f566" fmla="val 312"/>
              <a:gd name="f567" fmla="val 271"/>
              <a:gd name="f568" fmla="val 95"/>
              <a:gd name="f569" fmla="val 251"/>
              <a:gd name="f570" fmla="val 91"/>
              <a:gd name="f571" fmla="val 248"/>
              <a:gd name="f572" fmla="val 84"/>
              <a:gd name="f573" fmla="val 83"/>
              <a:gd name="f574" fmla="val 82"/>
              <a:gd name="f575" fmla="val 246"/>
              <a:gd name="f576" fmla="val 80"/>
              <a:gd name="f577" fmla="val 70"/>
              <a:gd name="f578" fmla="val 226"/>
              <a:gd name="f579" fmla="val 52"/>
              <a:gd name="f580" fmla="val 93"/>
              <a:gd name="f581" fmla="val 234"/>
              <a:gd name="f582" fmla="val 130"/>
              <a:gd name="f583" fmla="val 155"/>
              <a:gd name="f584" fmla="val 245"/>
              <a:gd name="f585" fmla="val 222"/>
              <a:gd name="f586" fmla="val 263"/>
              <a:gd name="f587" fmla="val 284"/>
              <a:gd name="f588" fmla="val 304"/>
              <a:gd name="f589" fmla="val 308"/>
              <a:gd name="f590" fmla="val 288"/>
              <a:gd name="f591" fmla="val 299"/>
              <a:gd name="f592" fmla="val 301"/>
              <a:gd name="f593" fmla="val 356"/>
              <a:gd name="f594" fmla="val 384"/>
              <a:gd name="f595" fmla="val 395"/>
              <a:gd name="f596" fmla="val 434"/>
              <a:gd name="f597" fmla="val 453"/>
              <a:gd name="f598" fmla="val 455"/>
              <a:gd name="f599" fmla="val 454"/>
              <a:gd name="f600" fmla="val 446"/>
              <a:gd name="f601" fmla="val 293"/>
              <a:gd name="f602" fmla="val 398"/>
              <a:gd name="f603" fmla="val 353"/>
              <a:gd name="f604" fmla="val 309"/>
              <a:gd name="f605" fmla="val 210"/>
              <a:gd name="f606" fmla="val 176"/>
              <a:gd name="f607" fmla="val 162"/>
              <a:gd name="f608" fmla="val 229"/>
              <a:gd name="f609" fmla="val 220"/>
              <a:gd name="f610" fmla="val 143"/>
              <a:gd name="f611" fmla="val 223"/>
              <a:gd name="f612" fmla="val 385"/>
              <a:gd name="f613" fmla="val 422"/>
              <a:gd name="f614" fmla="val 256"/>
              <a:gd name="f615" fmla="val 427"/>
              <a:gd name="f616" fmla="val 262"/>
              <a:gd name="f617" fmla="val 442"/>
              <a:gd name="f618" fmla="val 445"/>
              <a:gd name="f619" fmla="val 448"/>
              <a:gd name="f620" fmla="val 260"/>
              <a:gd name="f621" fmla="val 440"/>
              <a:gd name="f622" fmla="val 438"/>
              <a:gd name="f623" fmla="val 417"/>
              <a:gd name="f624" fmla="val 202"/>
              <a:gd name="f625" fmla="val 174"/>
              <a:gd name="f626" fmla="val 59"/>
              <a:gd name="f627" fmla="val 48"/>
              <a:gd name="f628" fmla="val 43"/>
              <a:gd name="f629" fmla="val 37"/>
              <a:gd name="f630" fmla="val 32"/>
              <a:gd name="f631" fmla="val 41"/>
              <a:gd name="f632" fmla="val 65"/>
              <a:gd name="f633" fmla="val 378"/>
              <a:gd name="f634" fmla="val 104"/>
              <a:gd name="f635" fmla="val 387"/>
              <a:gd name="f636" fmla="val 391"/>
              <a:gd name="f637" fmla="val 396"/>
              <a:gd name="f638" fmla="val 165"/>
              <a:gd name="f639" fmla="val 451"/>
              <a:gd name="f640" fmla="val 513"/>
              <a:gd name="f641" fmla="val 279"/>
              <a:gd name="f642" fmla="val 520"/>
              <a:gd name="f643" fmla="val 295"/>
              <a:gd name="f644" fmla="val 78"/>
              <a:gd name="f645" fmla="val 126"/>
              <a:gd name="f646" fmla="val 561"/>
              <a:gd name="f647" fmla="val 572"/>
              <a:gd name="f648" fmla="val 576"/>
              <a:gd name="f649" fmla="val 276"/>
              <a:gd name="f650" fmla="val 583"/>
              <a:gd name="f651" fmla="val 586"/>
              <a:gd name="f652" fmla="val 348"/>
              <a:gd name="f653" fmla="val 587"/>
              <a:gd name="f654" fmla="val 352"/>
              <a:gd name="f655" fmla="val 591"/>
              <a:gd name="f656" fmla="val 647"/>
              <a:gd name="f657" fmla="val 689"/>
              <a:gd name="f658" fmla="val 746"/>
              <a:gd name="f659" fmla="val 755"/>
              <a:gd name="f660" fmla="val 764"/>
              <a:gd name="f661" fmla="val 772"/>
              <a:gd name="f662" fmla="val 779"/>
              <a:gd name="f663" fmla="val 807"/>
              <a:gd name="f664" fmla="val 861"/>
              <a:gd name="f665" fmla="val 914"/>
              <a:gd name="f666" fmla="val 969"/>
              <a:gd name="f667" fmla="val 996"/>
              <a:gd name="f668" fmla="val 1024"/>
              <a:gd name="f669" fmla="val 1052"/>
              <a:gd name="f670" fmla="val 1077"/>
              <a:gd name="f671" fmla="val 1101"/>
              <a:gd name="f672" fmla="val 1126"/>
              <a:gd name="f673" fmla="val 1141"/>
              <a:gd name="f674" fmla="val 1156"/>
              <a:gd name="f675" fmla="val 99"/>
              <a:gd name="f676" fmla="val 1171"/>
              <a:gd name="f677" fmla="val 1195"/>
              <a:gd name="f678" fmla="val 85"/>
              <a:gd name="f679" fmla="val 1221"/>
              <a:gd name="f680" fmla="val 75"/>
              <a:gd name="f681" fmla="val 1245"/>
              <a:gd name="f682" fmla="val 1269"/>
              <a:gd name="f683" fmla="val 1290"/>
              <a:gd name="f684" fmla="val 39"/>
              <a:gd name="f685" fmla="val 1312"/>
              <a:gd name="f686" fmla="val 1327"/>
              <a:gd name="f687" fmla="val 1345"/>
              <a:gd name="f688" fmla="val 22"/>
              <a:gd name="f689" fmla="val 1361"/>
              <a:gd name="f690" fmla="val 1378"/>
              <a:gd name="f691" fmla="val 1396"/>
              <a:gd name="f692" fmla="val 5"/>
              <a:gd name="f693" fmla="val 1413"/>
              <a:gd name="f694" fmla="val 1429"/>
              <a:gd name="f695" fmla="val 7"/>
              <a:gd name="f696" fmla="val 1443"/>
              <a:gd name="f697" fmla="val 1445"/>
              <a:gd name="f698" fmla="val 45"/>
              <a:gd name="f699" fmla="val 1442"/>
              <a:gd name="f700" fmla="val 1428"/>
              <a:gd name="f701" fmla="val 1411"/>
              <a:gd name="f702" fmla="val 1394"/>
              <a:gd name="f703" fmla="val 64"/>
              <a:gd name="f704" fmla="val 1377"/>
              <a:gd name="f705" fmla="val 71"/>
              <a:gd name="f706" fmla="val 1358"/>
              <a:gd name="f707" fmla="val 76"/>
              <a:gd name="f708" fmla="val 1338"/>
              <a:gd name="f709" fmla="val 1319"/>
              <a:gd name="f710" fmla="val 1301"/>
              <a:gd name="f711" fmla="val 89"/>
              <a:gd name="f712" fmla="val 1282"/>
              <a:gd name="f713" fmla="val 90"/>
              <a:gd name="f714" fmla="val 1263"/>
              <a:gd name="f715" fmla="val 1236"/>
              <a:gd name="f716" fmla="val 1208"/>
              <a:gd name="f717" fmla="val 1183"/>
              <a:gd name="f718" fmla="val 123"/>
              <a:gd name="f719" fmla="val 1155"/>
              <a:gd name="f720" fmla="val 1128"/>
              <a:gd name="f721" fmla="val 1100"/>
              <a:gd name="f722" fmla="val 1045"/>
              <a:gd name="f723" fmla="val 991"/>
              <a:gd name="f724" fmla="val 938"/>
              <a:gd name="f725" fmla="val 830"/>
              <a:gd name="f726" fmla="val 379"/>
              <a:gd name="f727" fmla="val 617"/>
              <a:gd name="f728" fmla="val 383"/>
              <a:gd name="f729" fmla="val 603"/>
              <a:gd name="f730" fmla="val 602"/>
              <a:gd name="f731" fmla="val 598"/>
              <a:gd name="f732" fmla="val 596"/>
              <a:gd name="f733" fmla="val 392"/>
              <a:gd name="f734" fmla="val 594"/>
              <a:gd name="f735" fmla="val 593"/>
              <a:gd name="f736" fmla="val 609"/>
              <a:gd name="f737" fmla="val 623"/>
              <a:gd name="f738" fmla="val 652"/>
              <a:gd name="f739" fmla="val 664"/>
              <a:gd name="f740" fmla="val 685"/>
              <a:gd name="f741" fmla="val 688"/>
              <a:gd name="f742" fmla="val 465"/>
              <a:gd name="f743" fmla="val 467"/>
              <a:gd name="f744" fmla="val 470"/>
              <a:gd name="f745" fmla="val 744"/>
              <a:gd name="f746" fmla="val 500"/>
              <a:gd name="f747" fmla="val 503"/>
              <a:gd name="f748" fmla="val 778"/>
              <a:gd name="f749" fmla="val 781"/>
              <a:gd name="f750" fmla="val 806"/>
              <a:gd name="f751" fmla="val 817"/>
              <a:gd name="f752" fmla="val 823"/>
              <a:gd name="f753" fmla="val 556"/>
              <a:gd name="f754" fmla="val 828"/>
              <a:gd name="f755" fmla="val 833"/>
              <a:gd name="f756" fmla="val 563"/>
              <a:gd name="f757" fmla="val 835"/>
              <a:gd name="f758" fmla="val 854"/>
              <a:gd name="f759" fmla="val 852"/>
              <a:gd name="f760" fmla="val 831"/>
              <a:gd name="f761" fmla="val 577"/>
              <a:gd name="f762" fmla="val 575"/>
              <a:gd name="f763" fmla="val 821"/>
              <a:gd name="f764" fmla="val 814"/>
              <a:gd name="f765" fmla="val 570"/>
              <a:gd name="f766" fmla="val 565"/>
              <a:gd name="f767" fmla="val 797"/>
              <a:gd name="f768" fmla="val 560"/>
              <a:gd name="f769" fmla="val 506"/>
              <a:gd name="f770" fmla="val 504"/>
              <a:gd name="f771" fmla="val 481"/>
              <a:gd name="f772" fmla="val 649"/>
              <a:gd name="f773" fmla="val 479"/>
              <a:gd name="f774" fmla="val 639"/>
              <a:gd name="f775" fmla="val 487"/>
              <a:gd name="f776" fmla="val 492"/>
              <a:gd name="f777" fmla="val 642"/>
              <a:gd name="f778" fmla="val 501"/>
              <a:gd name="f779" fmla="val 654"/>
              <a:gd name="f780" fmla="val 544"/>
              <a:gd name="f781" fmla="val 546"/>
              <a:gd name="f782" fmla="val 666"/>
              <a:gd name="f783" fmla="val 674"/>
              <a:gd name="f784" fmla="val 588"/>
              <a:gd name="f785" fmla="val 608"/>
              <a:gd name="f786" fmla="val 748"/>
              <a:gd name="f787" fmla="val 736"/>
              <a:gd name="f788" fmla="val 754"/>
              <a:gd name="f789" fmla="val 760"/>
              <a:gd name="f790" fmla="val 789"/>
              <a:gd name="f791" fmla="val 798"/>
              <a:gd name="f792" fmla="val 809"/>
              <a:gd name="f793" fmla="val 805"/>
              <a:gd name="f794" fmla="val 802"/>
              <a:gd name="f795" fmla="val 799"/>
              <a:gd name="f796" fmla="val 790"/>
              <a:gd name="f797" fmla="val 773"/>
              <a:gd name="f798" fmla="val 768"/>
              <a:gd name="f799" fmla="val 762"/>
              <a:gd name="f800" fmla="val 752"/>
              <a:gd name="f801" fmla="val 692"/>
              <a:gd name="f802" fmla="val 606"/>
              <a:gd name="f803" fmla="val 786"/>
              <a:gd name="f804" fmla="val 829"/>
              <a:gd name="f805" fmla="val 859"/>
              <a:gd name="f806" fmla="val 864"/>
              <a:gd name="f807" fmla="val 850"/>
              <a:gd name="f808" fmla="val 815"/>
              <a:gd name="f809" fmla="val 813"/>
              <a:gd name="f810" fmla="val 811"/>
              <a:gd name="f811" fmla="val 793"/>
              <a:gd name="f812" fmla="val 784"/>
              <a:gd name="f813" fmla="val 571"/>
              <a:gd name="f814" fmla="val 749"/>
              <a:gd name="f815" fmla="val 841"/>
              <a:gd name="f816" fmla="val 483"/>
              <a:gd name="f817" fmla="val 882"/>
              <a:gd name="f818" fmla="val 883"/>
              <a:gd name="f819" fmla="val 884"/>
              <a:gd name="f820" fmla="val 901"/>
              <a:gd name="f821" fmla="val 449"/>
              <a:gd name="f822" fmla="val 917"/>
              <a:gd name="f823" fmla="+- 0 0 -90"/>
              <a:gd name="f824" fmla="*/ f4 1 933"/>
              <a:gd name="f825" fmla="*/ f5 1 1447"/>
              <a:gd name="f826" fmla="+- f8 0 f6"/>
              <a:gd name="f827" fmla="+- f7 0 f6"/>
              <a:gd name="f828" fmla="*/ f823 f0 1"/>
              <a:gd name="f829" fmla="*/ f827 1 933"/>
              <a:gd name="f830" fmla="*/ f826 1 1447"/>
              <a:gd name="f831" fmla="*/ 693 f827 1"/>
              <a:gd name="f832" fmla="*/ 473 f826 1"/>
              <a:gd name="f833" fmla="*/ 527 f827 1"/>
              <a:gd name="f834" fmla="*/ 526 f826 1"/>
              <a:gd name="f835" fmla="*/ 725 f827 1"/>
              <a:gd name="f836" fmla="*/ 375 f826 1"/>
              <a:gd name="f837" fmla="*/ 827 f827 1"/>
              <a:gd name="f838" fmla="*/ 259 f826 1"/>
              <a:gd name="f839" fmla="*/ 729 f827 1"/>
              <a:gd name="f840" fmla="*/ 319 f826 1"/>
              <a:gd name="f841" fmla="*/ 720 f827 1"/>
              <a:gd name="f842" fmla="*/ 326 f826 1"/>
              <a:gd name="f843" fmla="*/ 703 f827 1"/>
              <a:gd name="f844" fmla="*/ 339 f826 1"/>
              <a:gd name="f845" fmla="*/ 672 f827 1"/>
              <a:gd name="f846" fmla="*/ 362 f826 1"/>
              <a:gd name="f847" fmla="*/ 713 f827 1"/>
              <a:gd name="f848" fmla="*/ 294 f826 1"/>
              <a:gd name="f849" fmla="*/ 727 f827 1"/>
              <a:gd name="f850" fmla="*/ 213 f826 1"/>
              <a:gd name="f851" fmla="*/ 656 f827 1"/>
              <a:gd name="f852" fmla="*/ 289 f826 1"/>
              <a:gd name="f853" fmla="*/ 592 f827 1"/>
              <a:gd name="f854" fmla="*/ 269 f826 1"/>
              <a:gd name="f855" fmla="*/ 634 f827 1"/>
              <a:gd name="f856" fmla="*/ 183 f826 1"/>
              <a:gd name="f857" fmla="*/ 600 f827 1"/>
              <a:gd name="f858" fmla="*/ 159 f826 1"/>
              <a:gd name="f859" fmla="*/ 518 f827 1"/>
              <a:gd name="f860" fmla="*/ 265 f826 1"/>
              <a:gd name="f861" fmla="*/ 547 f827 1"/>
              <a:gd name="f862" fmla="*/ 167 f826 1"/>
              <a:gd name="f863" fmla="*/ 569 f827 1"/>
              <a:gd name="f864" fmla="*/ 15 f826 1"/>
              <a:gd name="f865" fmla="*/ 426 f827 1"/>
              <a:gd name="f866" fmla="*/ 412 f826 1"/>
              <a:gd name="f867" fmla="*/ 412 f827 1"/>
              <a:gd name="f868" fmla="*/ 200 f826 1"/>
              <a:gd name="f869" fmla="*/ 402 f827 1"/>
              <a:gd name="f870" fmla="*/ 67 f826 1"/>
              <a:gd name="f871" fmla="*/ 370 f827 1"/>
              <a:gd name="f872" fmla="*/ 111 f826 1"/>
              <a:gd name="f873" fmla="*/ 371 f827 1"/>
              <a:gd name="f874" fmla="*/ 198 f826 1"/>
              <a:gd name="f875" fmla="*/ 340 f827 1"/>
              <a:gd name="f876" fmla="*/ 331 f826 1"/>
              <a:gd name="f877" fmla="*/ 246 f827 1"/>
              <a:gd name="f878" fmla="*/ 80 f826 1"/>
              <a:gd name="f879" fmla="*/ 287 f827 1"/>
              <a:gd name="f880" fmla="*/ 308 f826 1"/>
              <a:gd name="f881" fmla="*/ 323 f827 1"/>
              <a:gd name="f882" fmla="*/ 454 f826 1"/>
              <a:gd name="f883" fmla="*/ 137 f827 1"/>
              <a:gd name="f884" fmla="*/ 212 f826 1"/>
              <a:gd name="f885" fmla="*/ 249 f827 1"/>
              <a:gd name="f886" fmla="*/ 438 f826 1"/>
              <a:gd name="f887" fmla="*/ 65 f827 1"/>
              <a:gd name="f888" fmla="*/ 364 f826 1"/>
              <a:gd name="f889" fmla="*/ 282 f827 1"/>
              <a:gd name="f890" fmla="*/ 518 f826 1"/>
              <a:gd name="f891" fmla="*/ 298 f827 1"/>
              <a:gd name="f892" fmla="*/ 529 f826 1"/>
              <a:gd name="f893" fmla="*/ 311 f827 1"/>
              <a:gd name="f894" fmla="*/ 537 f826 1"/>
              <a:gd name="f895" fmla="*/ 316 f827 1"/>
              <a:gd name="f896" fmla="*/ 541 f826 1"/>
              <a:gd name="f897" fmla="*/ 312 f827 1"/>
              <a:gd name="f898" fmla="*/ 296 f827 1"/>
              <a:gd name="f899" fmla="*/ 539 f826 1"/>
              <a:gd name="f900" fmla="*/ 154 f827 1"/>
              <a:gd name="f901" fmla="*/ 553 f826 1"/>
              <a:gd name="f902" fmla="*/ 319 f827 1"/>
              <a:gd name="f903" fmla="*/ 585 f826 1"/>
              <a:gd name="f904" fmla="*/ 344 f827 1"/>
              <a:gd name="f905" fmla="*/ 668 f826 1"/>
              <a:gd name="f906" fmla="*/ 1052 f826 1"/>
              <a:gd name="f907" fmla="*/ 64 f827 1"/>
              <a:gd name="f908" fmla="*/ 1377 f826 1"/>
              <a:gd name="f909" fmla="*/ 379 f827 1"/>
              <a:gd name="f910" fmla="*/ 617 f826 1"/>
              <a:gd name="f911" fmla="*/ 389 f827 1"/>
              <a:gd name="f912" fmla="*/ 598 f826 1"/>
              <a:gd name="f913" fmla="*/ 429 f827 1"/>
              <a:gd name="f914" fmla="*/ 625 f826 1"/>
              <a:gd name="f915" fmla="*/ 476 f827 1"/>
              <a:gd name="f916" fmla="*/ 719 f826 1"/>
              <a:gd name="f917" fmla="*/ 514 f827 1"/>
              <a:gd name="f918" fmla="*/ 778 f826 1"/>
              <a:gd name="f919" fmla="*/ 554 f827 1"/>
              <a:gd name="f920" fmla="*/ 776 f826 1"/>
              <a:gd name="f921" fmla="*/ 506 f827 1"/>
              <a:gd name="f922" fmla="*/ 690 f826 1"/>
              <a:gd name="f923" fmla="*/ 498 f827 1"/>
              <a:gd name="f924" fmla="*/ 642 f826 1"/>
              <a:gd name="f925" fmla="*/ 625 f827 1"/>
              <a:gd name="f926" fmla="*/ 697 f826 1"/>
              <a:gd name="f927" fmla="*/ 743 f827 1"/>
              <a:gd name="f928" fmla="*/ 735 f826 1"/>
              <a:gd name="f929" fmla="*/ 780 f827 1"/>
              <a:gd name="f930" fmla="*/ 733 f827 1"/>
              <a:gd name="f931" fmla="*/ 693 f826 1"/>
              <a:gd name="f932" fmla="*/ 620 f827 1"/>
              <a:gd name="f933" fmla="*/ 647 f826 1"/>
              <a:gd name="f934" fmla="*/ 549 f827 1"/>
              <a:gd name="f935" fmla="*/ 542 f827 1"/>
              <a:gd name="f936" fmla="*/ 604 f826 1"/>
              <a:gd name="f937" fmla="*/ 726 f827 1"/>
              <a:gd name="f938" fmla="*/ 611 f826 1"/>
              <a:gd name="f939" fmla="*/ 820 f827 1"/>
              <a:gd name="f940" fmla="*/ 581 f826 1"/>
              <a:gd name="f941" fmla="*/ 757 f827 1"/>
              <a:gd name="f942" fmla="*/ 570 f826 1"/>
              <a:gd name="f943" fmla="*/ 704 f827 1"/>
              <a:gd name="f944" fmla="*/ 567 f826 1"/>
              <a:gd name="f945" fmla="*/ 688 f827 1"/>
              <a:gd name="f946" fmla="*/ 524 f826 1"/>
              <a:gd name="f947" fmla="*/ 882 f827 1"/>
              <a:gd name="f948" fmla="*/ 459 f826 1"/>
              <a:gd name="f949" fmla="*/ f828 1 f3"/>
              <a:gd name="f950" fmla="*/ f831 1 933"/>
              <a:gd name="f951" fmla="*/ f832 1 1447"/>
              <a:gd name="f952" fmla="*/ f833 1 933"/>
              <a:gd name="f953" fmla="*/ f834 1 1447"/>
              <a:gd name="f954" fmla="*/ f835 1 933"/>
              <a:gd name="f955" fmla="*/ f836 1 1447"/>
              <a:gd name="f956" fmla="*/ f837 1 933"/>
              <a:gd name="f957" fmla="*/ f838 1 1447"/>
              <a:gd name="f958" fmla="*/ f839 1 933"/>
              <a:gd name="f959" fmla="*/ f840 1 1447"/>
              <a:gd name="f960" fmla="*/ f841 1 933"/>
              <a:gd name="f961" fmla="*/ f842 1 1447"/>
              <a:gd name="f962" fmla="*/ f843 1 933"/>
              <a:gd name="f963" fmla="*/ f844 1 1447"/>
              <a:gd name="f964" fmla="*/ f845 1 933"/>
              <a:gd name="f965" fmla="*/ f846 1 1447"/>
              <a:gd name="f966" fmla="*/ f847 1 933"/>
              <a:gd name="f967" fmla="*/ f848 1 1447"/>
              <a:gd name="f968" fmla="*/ f849 1 933"/>
              <a:gd name="f969" fmla="*/ f850 1 1447"/>
              <a:gd name="f970" fmla="*/ f851 1 933"/>
              <a:gd name="f971" fmla="*/ f852 1 1447"/>
              <a:gd name="f972" fmla="*/ f853 1 933"/>
              <a:gd name="f973" fmla="*/ f854 1 1447"/>
              <a:gd name="f974" fmla="*/ f855 1 933"/>
              <a:gd name="f975" fmla="*/ f856 1 1447"/>
              <a:gd name="f976" fmla="*/ f857 1 933"/>
              <a:gd name="f977" fmla="*/ f858 1 1447"/>
              <a:gd name="f978" fmla="*/ f859 1 933"/>
              <a:gd name="f979" fmla="*/ f860 1 1447"/>
              <a:gd name="f980" fmla="*/ f861 1 933"/>
              <a:gd name="f981" fmla="*/ f862 1 1447"/>
              <a:gd name="f982" fmla="*/ f863 1 933"/>
              <a:gd name="f983" fmla="*/ f864 1 1447"/>
              <a:gd name="f984" fmla="*/ f865 1 933"/>
              <a:gd name="f985" fmla="*/ f866 1 1447"/>
              <a:gd name="f986" fmla="*/ f867 1 933"/>
              <a:gd name="f987" fmla="*/ f868 1 1447"/>
              <a:gd name="f988" fmla="*/ f869 1 933"/>
              <a:gd name="f989" fmla="*/ f870 1 1447"/>
              <a:gd name="f990" fmla="*/ f871 1 933"/>
              <a:gd name="f991" fmla="*/ f872 1 1447"/>
              <a:gd name="f992" fmla="*/ f873 1 933"/>
              <a:gd name="f993" fmla="*/ f874 1 1447"/>
              <a:gd name="f994" fmla="*/ f875 1 933"/>
              <a:gd name="f995" fmla="*/ f876 1 1447"/>
              <a:gd name="f996" fmla="*/ f877 1 933"/>
              <a:gd name="f997" fmla="*/ f878 1 1447"/>
              <a:gd name="f998" fmla="*/ f879 1 933"/>
              <a:gd name="f999" fmla="*/ f880 1 1447"/>
              <a:gd name="f1000" fmla="*/ f881 1 933"/>
              <a:gd name="f1001" fmla="*/ f882 1 1447"/>
              <a:gd name="f1002" fmla="*/ f883 1 933"/>
              <a:gd name="f1003" fmla="*/ f884 1 1447"/>
              <a:gd name="f1004" fmla="*/ f885 1 933"/>
              <a:gd name="f1005" fmla="*/ f886 1 1447"/>
              <a:gd name="f1006" fmla="*/ f887 1 933"/>
              <a:gd name="f1007" fmla="*/ f888 1 1447"/>
              <a:gd name="f1008" fmla="*/ f889 1 933"/>
              <a:gd name="f1009" fmla="*/ f890 1 1447"/>
              <a:gd name="f1010" fmla="*/ f891 1 933"/>
              <a:gd name="f1011" fmla="*/ f892 1 1447"/>
              <a:gd name="f1012" fmla="*/ f893 1 933"/>
              <a:gd name="f1013" fmla="*/ f894 1 1447"/>
              <a:gd name="f1014" fmla="*/ f895 1 933"/>
              <a:gd name="f1015" fmla="*/ f896 1 1447"/>
              <a:gd name="f1016" fmla="*/ f897 1 933"/>
              <a:gd name="f1017" fmla="*/ f898 1 933"/>
              <a:gd name="f1018" fmla="*/ f899 1 1447"/>
              <a:gd name="f1019" fmla="*/ f900 1 933"/>
              <a:gd name="f1020" fmla="*/ f901 1 1447"/>
              <a:gd name="f1021" fmla="*/ f902 1 933"/>
              <a:gd name="f1022" fmla="*/ f903 1 1447"/>
              <a:gd name="f1023" fmla="*/ f904 1 933"/>
              <a:gd name="f1024" fmla="*/ f905 1 1447"/>
              <a:gd name="f1025" fmla="*/ f906 1 1447"/>
              <a:gd name="f1026" fmla="*/ f907 1 933"/>
              <a:gd name="f1027" fmla="*/ f908 1 1447"/>
              <a:gd name="f1028" fmla="*/ f909 1 933"/>
              <a:gd name="f1029" fmla="*/ f910 1 1447"/>
              <a:gd name="f1030" fmla="*/ f911 1 933"/>
              <a:gd name="f1031" fmla="*/ f912 1 1447"/>
              <a:gd name="f1032" fmla="*/ f913 1 933"/>
              <a:gd name="f1033" fmla="*/ f914 1 1447"/>
              <a:gd name="f1034" fmla="*/ f915 1 933"/>
              <a:gd name="f1035" fmla="*/ f916 1 1447"/>
              <a:gd name="f1036" fmla="*/ f917 1 933"/>
              <a:gd name="f1037" fmla="*/ f918 1 1447"/>
              <a:gd name="f1038" fmla="*/ f919 1 933"/>
              <a:gd name="f1039" fmla="*/ f920 1 1447"/>
              <a:gd name="f1040" fmla="*/ f921 1 933"/>
              <a:gd name="f1041" fmla="*/ f922 1 1447"/>
              <a:gd name="f1042" fmla="*/ f923 1 933"/>
              <a:gd name="f1043" fmla="*/ f924 1 1447"/>
              <a:gd name="f1044" fmla="*/ f925 1 933"/>
              <a:gd name="f1045" fmla="*/ f926 1 1447"/>
              <a:gd name="f1046" fmla="*/ f927 1 933"/>
              <a:gd name="f1047" fmla="*/ f928 1 1447"/>
              <a:gd name="f1048" fmla="*/ f929 1 933"/>
              <a:gd name="f1049" fmla="*/ f930 1 933"/>
              <a:gd name="f1050" fmla="*/ f931 1 1447"/>
              <a:gd name="f1051" fmla="*/ f932 1 933"/>
              <a:gd name="f1052" fmla="*/ f933 1 1447"/>
              <a:gd name="f1053" fmla="*/ f934 1 933"/>
              <a:gd name="f1054" fmla="*/ f935 1 933"/>
              <a:gd name="f1055" fmla="*/ f936 1 1447"/>
              <a:gd name="f1056" fmla="*/ f937 1 933"/>
              <a:gd name="f1057" fmla="*/ f938 1 1447"/>
              <a:gd name="f1058" fmla="*/ f939 1 933"/>
              <a:gd name="f1059" fmla="*/ f940 1 1447"/>
              <a:gd name="f1060" fmla="*/ f941 1 933"/>
              <a:gd name="f1061" fmla="*/ f942 1 1447"/>
              <a:gd name="f1062" fmla="*/ f943 1 933"/>
              <a:gd name="f1063" fmla="*/ f944 1 1447"/>
              <a:gd name="f1064" fmla="*/ f945 1 933"/>
              <a:gd name="f1065" fmla="*/ f946 1 1447"/>
              <a:gd name="f1066" fmla="*/ f947 1 933"/>
              <a:gd name="f1067" fmla="*/ f948 1 1447"/>
              <a:gd name="f1068" fmla="*/ 0 1 f829"/>
              <a:gd name="f1069" fmla="*/ f7 1 f829"/>
              <a:gd name="f1070" fmla="*/ 0 1 f830"/>
              <a:gd name="f1071" fmla="*/ f8 1 f830"/>
              <a:gd name="f1072" fmla="+- f949 0 f1"/>
              <a:gd name="f1073" fmla="*/ f950 1 f829"/>
              <a:gd name="f1074" fmla="*/ f951 1 f830"/>
              <a:gd name="f1075" fmla="*/ f952 1 f829"/>
              <a:gd name="f1076" fmla="*/ f953 1 f830"/>
              <a:gd name="f1077" fmla="*/ f954 1 f829"/>
              <a:gd name="f1078" fmla="*/ f955 1 f830"/>
              <a:gd name="f1079" fmla="*/ f956 1 f829"/>
              <a:gd name="f1080" fmla="*/ f957 1 f830"/>
              <a:gd name="f1081" fmla="*/ f958 1 f829"/>
              <a:gd name="f1082" fmla="*/ f959 1 f830"/>
              <a:gd name="f1083" fmla="*/ f960 1 f829"/>
              <a:gd name="f1084" fmla="*/ f961 1 f830"/>
              <a:gd name="f1085" fmla="*/ f962 1 f829"/>
              <a:gd name="f1086" fmla="*/ f963 1 f830"/>
              <a:gd name="f1087" fmla="*/ f964 1 f829"/>
              <a:gd name="f1088" fmla="*/ f965 1 f830"/>
              <a:gd name="f1089" fmla="*/ f966 1 f829"/>
              <a:gd name="f1090" fmla="*/ f967 1 f830"/>
              <a:gd name="f1091" fmla="*/ f968 1 f829"/>
              <a:gd name="f1092" fmla="*/ f969 1 f830"/>
              <a:gd name="f1093" fmla="*/ f970 1 f829"/>
              <a:gd name="f1094" fmla="*/ f971 1 f830"/>
              <a:gd name="f1095" fmla="*/ f972 1 f829"/>
              <a:gd name="f1096" fmla="*/ f973 1 f830"/>
              <a:gd name="f1097" fmla="*/ f974 1 f829"/>
              <a:gd name="f1098" fmla="*/ f975 1 f830"/>
              <a:gd name="f1099" fmla="*/ f976 1 f829"/>
              <a:gd name="f1100" fmla="*/ f977 1 f830"/>
              <a:gd name="f1101" fmla="*/ f978 1 f829"/>
              <a:gd name="f1102" fmla="*/ f979 1 f830"/>
              <a:gd name="f1103" fmla="*/ f980 1 f829"/>
              <a:gd name="f1104" fmla="*/ f981 1 f830"/>
              <a:gd name="f1105" fmla="*/ f982 1 f829"/>
              <a:gd name="f1106" fmla="*/ f983 1 f830"/>
              <a:gd name="f1107" fmla="*/ f984 1 f829"/>
              <a:gd name="f1108" fmla="*/ f985 1 f830"/>
              <a:gd name="f1109" fmla="*/ f986 1 f829"/>
              <a:gd name="f1110" fmla="*/ f987 1 f830"/>
              <a:gd name="f1111" fmla="*/ f988 1 f829"/>
              <a:gd name="f1112" fmla="*/ f989 1 f830"/>
              <a:gd name="f1113" fmla="*/ f990 1 f829"/>
              <a:gd name="f1114" fmla="*/ f991 1 f830"/>
              <a:gd name="f1115" fmla="*/ f992 1 f829"/>
              <a:gd name="f1116" fmla="*/ f993 1 f830"/>
              <a:gd name="f1117" fmla="*/ f994 1 f829"/>
              <a:gd name="f1118" fmla="*/ f995 1 f830"/>
              <a:gd name="f1119" fmla="*/ f996 1 f829"/>
              <a:gd name="f1120" fmla="*/ f997 1 f830"/>
              <a:gd name="f1121" fmla="*/ f998 1 f829"/>
              <a:gd name="f1122" fmla="*/ f999 1 f830"/>
              <a:gd name="f1123" fmla="*/ f1000 1 f829"/>
              <a:gd name="f1124" fmla="*/ f1001 1 f830"/>
              <a:gd name="f1125" fmla="*/ f1002 1 f829"/>
              <a:gd name="f1126" fmla="*/ f1003 1 f830"/>
              <a:gd name="f1127" fmla="*/ f1004 1 f829"/>
              <a:gd name="f1128" fmla="*/ f1005 1 f830"/>
              <a:gd name="f1129" fmla="*/ f1006 1 f829"/>
              <a:gd name="f1130" fmla="*/ f1007 1 f830"/>
              <a:gd name="f1131" fmla="*/ f1008 1 f829"/>
              <a:gd name="f1132" fmla="*/ f1009 1 f830"/>
              <a:gd name="f1133" fmla="*/ f1010 1 f829"/>
              <a:gd name="f1134" fmla="*/ f1011 1 f830"/>
              <a:gd name="f1135" fmla="*/ f1012 1 f829"/>
              <a:gd name="f1136" fmla="*/ f1013 1 f830"/>
              <a:gd name="f1137" fmla="*/ f1014 1 f829"/>
              <a:gd name="f1138" fmla="*/ f1015 1 f830"/>
              <a:gd name="f1139" fmla="*/ f1016 1 f829"/>
              <a:gd name="f1140" fmla="*/ f1017 1 f829"/>
              <a:gd name="f1141" fmla="*/ f1018 1 f830"/>
              <a:gd name="f1142" fmla="*/ f1019 1 f829"/>
              <a:gd name="f1143" fmla="*/ f1020 1 f830"/>
              <a:gd name="f1144" fmla="*/ f1021 1 f829"/>
              <a:gd name="f1145" fmla="*/ f1022 1 f830"/>
              <a:gd name="f1146" fmla="*/ f1023 1 f829"/>
              <a:gd name="f1147" fmla="*/ f1024 1 f830"/>
              <a:gd name="f1148" fmla="*/ f1025 1 f830"/>
              <a:gd name="f1149" fmla="*/ f1026 1 f829"/>
              <a:gd name="f1150" fmla="*/ f1027 1 f830"/>
              <a:gd name="f1151" fmla="*/ f1028 1 f829"/>
              <a:gd name="f1152" fmla="*/ f1029 1 f830"/>
              <a:gd name="f1153" fmla="*/ f1030 1 f829"/>
              <a:gd name="f1154" fmla="*/ f1031 1 f830"/>
              <a:gd name="f1155" fmla="*/ f1032 1 f829"/>
              <a:gd name="f1156" fmla="*/ f1033 1 f830"/>
              <a:gd name="f1157" fmla="*/ f1034 1 f829"/>
              <a:gd name="f1158" fmla="*/ f1035 1 f830"/>
              <a:gd name="f1159" fmla="*/ f1036 1 f829"/>
              <a:gd name="f1160" fmla="*/ f1037 1 f830"/>
              <a:gd name="f1161" fmla="*/ f1038 1 f829"/>
              <a:gd name="f1162" fmla="*/ f1039 1 f830"/>
              <a:gd name="f1163" fmla="*/ f1040 1 f829"/>
              <a:gd name="f1164" fmla="*/ f1041 1 f830"/>
              <a:gd name="f1165" fmla="*/ f1042 1 f829"/>
              <a:gd name="f1166" fmla="*/ f1043 1 f830"/>
              <a:gd name="f1167" fmla="*/ f1044 1 f829"/>
              <a:gd name="f1168" fmla="*/ f1045 1 f830"/>
              <a:gd name="f1169" fmla="*/ f1046 1 f829"/>
              <a:gd name="f1170" fmla="*/ f1047 1 f830"/>
              <a:gd name="f1171" fmla="*/ f1048 1 f829"/>
              <a:gd name="f1172" fmla="*/ f1049 1 f829"/>
              <a:gd name="f1173" fmla="*/ f1050 1 f830"/>
              <a:gd name="f1174" fmla="*/ f1051 1 f829"/>
              <a:gd name="f1175" fmla="*/ f1052 1 f830"/>
              <a:gd name="f1176" fmla="*/ f1053 1 f829"/>
              <a:gd name="f1177" fmla="*/ f1054 1 f829"/>
              <a:gd name="f1178" fmla="*/ f1055 1 f830"/>
              <a:gd name="f1179" fmla="*/ f1056 1 f829"/>
              <a:gd name="f1180" fmla="*/ f1057 1 f830"/>
              <a:gd name="f1181" fmla="*/ f1058 1 f829"/>
              <a:gd name="f1182" fmla="*/ f1059 1 f830"/>
              <a:gd name="f1183" fmla="*/ f1060 1 f829"/>
              <a:gd name="f1184" fmla="*/ f1061 1 f830"/>
              <a:gd name="f1185" fmla="*/ f1062 1 f829"/>
              <a:gd name="f1186" fmla="*/ f1063 1 f830"/>
              <a:gd name="f1187" fmla="*/ f1064 1 f829"/>
              <a:gd name="f1188" fmla="*/ f1065 1 f830"/>
              <a:gd name="f1189" fmla="*/ f1066 1 f829"/>
              <a:gd name="f1190" fmla="*/ f1067 1 f830"/>
              <a:gd name="f1191" fmla="*/ f1068 f824 1"/>
              <a:gd name="f1192" fmla="*/ f1069 f824 1"/>
              <a:gd name="f1193" fmla="*/ f1071 f825 1"/>
              <a:gd name="f1194" fmla="*/ f1070 f825 1"/>
              <a:gd name="f1195" fmla="*/ f1073 f824 1"/>
              <a:gd name="f1196" fmla="*/ f1074 f825 1"/>
              <a:gd name="f1197" fmla="*/ f1075 f824 1"/>
              <a:gd name="f1198" fmla="*/ f1076 f825 1"/>
              <a:gd name="f1199" fmla="*/ f1077 f824 1"/>
              <a:gd name="f1200" fmla="*/ f1078 f825 1"/>
              <a:gd name="f1201" fmla="*/ f1079 f824 1"/>
              <a:gd name="f1202" fmla="*/ f1080 f825 1"/>
              <a:gd name="f1203" fmla="*/ f1081 f824 1"/>
              <a:gd name="f1204" fmla="*/ f1082 f825 1"/>
              <a:gd name="f1205" fmla="*/ f1083 f824 1"/>
              <a:gd name="f1206" fmla="*/ f1084 f825 1"/>
              <a:gd name="f1207" fmla="*/ f1085 f824 1"/>
              <a:gd name="f1208" fmla="*/ f1086 f825 1"/>
              <a:gd name="f1209" fmla="*/ f1087 f824 1"/>
              <a:gd name="f1210" fmla="*/ f1088 f825 1"/>
              <a:gd name="f1211" fmla="*/ f1089 f824 1"/>
              <a:gd name="f1212" fmla="*/ f1090 f825 1"/>
              <a:gd name="f1213" fmla="*/ f1091 f824 1"/>
              <a:gd name="f1214" fmla="*/ f1092 f825 1"/>
              <a:gd name="f1215" fmla="*/ f1093 f824 1"/>
              <a:gd name="f1216" fmla="*/ f1094 f825 1"/>
              <a:gd name="f1217" fmla="*/ f1095 f824 1"/>
              <a:gd name="f1218" fmla="*/ f1096 f825 1"/>
              <a:gd name="f1219" fmla="*/ f1097 f824 1"/>
              <a:gd name="f1220" fmla="*/ f1098 f825 1"/>
              <a:gd name="f1221" fmla="*/ f1099 f824 1"/>
              <a:gd name="f1222" fmla="*/ f1100 f825 1"/>
              <a:gd name="f1223" fmla="*/ f1101 f824 1"/>
              <a:gd name="f1224" fmla="*/ f1102 f825 1"/>
              <a:gd name="f1225" fmla="*/ f1103 f824 1"/>
              <a:gd name="f1226" fmla="*/ f1104 f825 1"/>
              <a:gd name="f1227" fmla="*/ f1105 f824 1"/>
              <a:gd name="f1228" fmla="*/ f1106 f825 1"/>
              <a:gd name="f1229" fmla="*/ f1107 f824 1"/>
              <a:gd name="f1230" fmla="*/ f1108 f825 1"/>
              <a:gd name="f1231" fmla="*/ f1109 f824 1"/>
              <a:gd name="f1232" fmla="*/ f1110 f825 1"/>
              <a:gd name="f1233" fmla="*/ f1111 f824 1"/>
              <a:gd name="f1234" fmla="*/ f1112 f825 1"/>
              <a:gd name="f1235" fmla="*/ f1113 f824 1"/>
              <a:gd name="f1236" fmla="*/ f1114 f825 1"/>
              <a:gd name="f1237" fmla="*/ f1115 f824 1"/>
              <a:gd name="f1238" fmla="*/ f1116 f825 1"/>
              <a:gd name="f1239" fmla="*/ f1117 f824 1"/>
              <a:gd name="f1240" fmla="*/ f1118 f825 1"/>
              <a:gd name="f1241" fmla="*/ f1119 f824 1"/>
              <a:gd name="f1242" fmla="*/ f1120 f825 1"/>
              <a:gd name="f1243" fmla="*/ f1121 f824 1"/>
              <a:gd name="f1244" fmla="*/ f1122 f825 1"/>
              <a:gd name="f1245" fmla="*/ f1123 f824 1"/>
              <a:gd name="f1246" fmla="*/ f1124 f825 1"/>
              <a:gd name="f1247" fmla="*/ f1125 f824 1"/>
              <a:gd name="f1248" fmla="*/ f1126 f825 1"/>
              <a:gd name="f1249" fmla="*/ f1127 f824 1"/>
              <a:gd name="f1250" fmla="*/ f1128 f825 1"/>
              <a:gd name="f1251" fmla="*/ f1129 f824 1"/>
              <a:gd name="f1252" fmla="*/ f1130 f825 1"/>
              <a:gd name="f1253" fmla="*/ f1131 f824 1"/>
              <a:gd name="f1254" fmla="*/ f1132 f825 1"/>
              <a:gd name="f1255" fmla="*/ f1133 f824 1"/>
              <a:gd name="f1256" fmla="*/ f1134 f825 1"/>
              <a:gd name="f1257" fmla="*/ f1135 f824 1"/>
              <a:gd name="f1258" fmla="*/ f1136 f825 1"/>
              <a:gd name="f1259" fmla="*/ f1137 f824 1"/>
              <a:gd name="f1260" fmla="*/ f1138 f825 1"/>
              <a:gd name="f1261" fmla="*/ f1139 f824 1"/>
              <a:gd name="f1262" fmla="*/ f1140 f824 1"/>
              <a:gd name="f1263" fmla="*/ f1141 f825 1"/>
              <a:gd name="f1264" fmla="*/ f1142 f824 1"/>
              <a:gd name="f1265" fmla="*/ f1143 f825 1"/>
              <a:gd name="f1266" fmla="*/ f1144 f824 1"/>
              <a:gd name="f1267" fmla="*/ f1145 f825 1"/>
              <a:gd name="f1268" fmla="*/ f1146 f824 1"/>
              <a:gd name="f1269" fmla="*/ f1147 f825 1"/>
              <a:gd name="f1270" fmla="*/ f1148 f825 1"/>
              <a:gd name="f1271" fmla="*/ f1149 f824 1"/>
              <a:gd name="f1272" fmla="*/ f1150 f825 1"/>
              <a:gd name="f1273" fmla="*/ f1151 f824 1"/>
              <a:gd name="f1274" fmla="*/ f1152 f825 1"/>
              <a:gd name="f1275" fmla="*/ f1153 f824 1"/>
              <a:gd name="f1276" fmla="*/ f1154 f825 1"/>
              <a:gd name="f1277" fmla="*/ f1155 f824 1"/>
              <a:gd name="f1278" fmla="*/ f1156 f825 1"/>
              <a:gd name="f1279" fmla="*/ f1157 f824 1"/>
              <a:gd name="f1280" fmla="*/ f1158 f825 1"/>
              <a:gd name="f1281" fmla="*/ f1159 f824 1"/>
              <a:gd name="f1282" fmla="*/ f1160 f825 1"/>
              <a:gd name="f1283" fmla="*/ f1161 f824 1"/>
              <a:gd name="f1284" fmla="*/ f1162 f825 1"/>
              <a:gd name="f1285" fmla="*/ f1163 f824 1"/>
              <a:gd name="f1286" fmla="*/ f1164 f825 1"/>
              <a:gd name="f1287" fmla="*/ f1165 f824 1"/>
              <a:gd name="f1288" fmla="*/ f1166 f825 1"/>
              <a:gd name="f1289" fmla="*/ f1167 f824 1"/>
              <a:gd name="f1290" fmla="*/ f1168 f825 1"/>
              <a:gd name="f1291" fmla="*/ f1169 f824 1"/>
              <a:gd name="f1292" fmla="*/ f1170 f825 1"/>
              <a:gd name="f1293" fmla="*/ f1171 f824 1"/>
              <a:gd name="f1294" fmla="*/ f1172 f824 1"/>
              <a:gd name="f1295" fmla="*/ f1173 f825 1"/>
              <a:gd name="f1296" fmla="*/ f1174 f824 1"/>
              <a:gd name="f1297" fmla="*/ f1175 f825 1"/>
              <a:gd name="f1298" fmla="*/ f1176 f824 1"/>
              <a:gd name="f1299" fmla="*/ f1177 f824 1"/>
              <a:gd name="f1300" fmla="*/ f1178 f825 1"/>
              <a:gd name="f1301" fmla="*/ f1179 f824 1"/>
              <a:gd name="f1302" fmla="*/ f1180 f825 1"/>
              <a:gd name="f1303" fmla="*/ f1181 f824 1"/>
              <a:gd name="f1304" fmla="*/ f1182 f825 1"/>
              <a:gd name="f1305" fmla="*/ f1183 f824 1"/>
              <a:gd name="f1306" fmla="*/ f1184 f825 1"/>
              <a:gd name="f1307" fmla="*/ f1185 f824 1"/>
              <a:gd name="f1308" fmla="*/ f1186 f825 1"/>
              <a:gd name="f1309" fmla="*/ f1187 f824 1"/>
              <a:gd name="f1310" fmla="*/ f1188 f825 1"/>
              <a:gd name="f1311" fmla="*/ f1189 f824 1"/>
              <a:gd name="f1312" fmla="*/ f1190 f8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72">
                <a:pos x="f1195" y="f1196"/>
              </a:cxn>
              <a:cxn ang="f1072">
                <a:pos x="f1197" y="f1198"/>
              </a:cxn>
              <a:cxn ang="f1072">
                <a:pos x="f1199" y="f1200"/>
              </a:cxn>
              <a:cxn ang="f1072">
                <a:pos x="f1201" y="f1202"/>
              </a:cxn>
              <a:cxn ang="f1072">
                <a:pos x="f1203" y="f1204"/>
              </a:cxn>
              <a:cxn ang="f1072">
                <a:pos x="f1205" y="f1206"/>
              </a:cxn>
              <a:cxn ang="f1072">
                <a:pos x="f1207" y="f1208"/>
              </a:cxn>
              <a:cxn ang="f1072">
                <a:pos x="f1209" y="f1210"/>
              </a:cxn>
              <a:cxn ang="f1072">
                <a:pos x="f1211" y="f1212"/>
              </a:cxn>
              <a:cxn ang="f1072">
                <a:pos x="f1213" y="f1214"/>
              </a:cxn>
              <a:cxn ang="f1072">
                <a:pos x="f1215" y="f1216"/>
              </a:cxn>
              <a:cxn ang="f1072">
                <a:pos x="f1217" y="f1218"/>
              </a:cxn>
              <a:cxn ang="f1072">
                <a:pos x="f1219" y="f1220"/>
              </a:cxn>
              <a:cxn ang="f1072">
                <a:pos x="f1221" y="f1222"/>
              </a:cxn>
              <a:cxn ang="f1072">
                <a:pos x="f1223" y="f1224"/>
              </a:cxn>
              <a:cxn ang="f1072">
                <a:pos x="f1225" y="f1226"/>
              </a:cxn>
              <a:cxn ang="f1072">
                <a:pos x="f1227" y="f1228"/>
              </a:cxn>
              <a:cxn ang="f1072">
                <a:pos x="f1229" y="f1230"/>
              </a:cxn>
              <a:cxn ang="f1072">
                <a:pos x="f1231" y="f1232"/>
              </a:cxn>
              <a:cxn ang="f1072">
                <a:pos x="f1233" y="f1234"/>
              </a:cxn>
              <a:cxn ang="f1072">
                <a:pos x="f1235" y="f1236"/>
              </a:cxn>
              <a:cxn ang="f1072">
                <a:pos x="f1237" y="f1238"/>
              </a:cxn>
              <a:cxn ang="f1072">
                <a:pos x="f1239" y="f1240"/>
              </a:cxn>
              <a:cxn ang="f1072">
                <a:pos x="f1241" y="f1242"/>
              </a:cxn>
              <a:cxn ang="f1072">
                <a:pos x="f1243" y="f1244"/>
              </a:cxn>
              <a:cxn ang="f1072">
                <a:pos x="f1245" y="f1246"/>
              </a:cxn>
              <a:cxn ang="f1072">
                <a:pos x="f1247" y="f1248"/>
              </a:cxn>
              <a:cxn ang="f1072">
                <a:pos x="f1249" y="f1250"/>
              </a:cxn>
              <a:cxn ang="f1072">
                <a:pos x="f1251" y="f1252"/>
              </a:cxn>
              <a:cxn ang="f1072">
                <a:pos x="f1253" y="f1254"/>
              </a:cxn>
              <a:cxn ang="f1072">
                <a:pos x="f1255" y="f1256"/>
              </a:cxn>
              <a:cxn ang="f1072">
                <a:pos x="f1257" y="f1258"/>
              </a:cxn>
              <a:cxn ang="f1072">
                <a:pos x="f1259" y="f1260"/>
              </a:cxn>
              <a:cxn ang="f1072">
                <a:pos x="f1261" y="f1260"/>
              </a:cxn>
              <a:cxn ang="f1072">
                <a:pos x="f1262" y="f1263"/>
              </a:cxn>
              <a:cxn ang="f1072">
                <a:pos x="f1264" y="f1265"/>
              </a:cxn>
              <a:cxn ang="f1072">
                <a:pos x="f1266" y="f1267"/>
              </a:cxn>
              <a:cxn ang="f1072">
                <a:pos x="f1268" y="f1269"/>
              </a:cxn>
              <a:cxn ang="f1072">
                <a:pos x="f1264" y="f1270"/>
              </a:cxn>
              <a:cxn ang="f1072">
                <a:pos x="f1271" y="f1272"/>
              </a:cxn>
              <a:cxn ang="f1072">
                <a:pos x="f1273" y="f1274"/>
              </a:cxn>
              <a:cxn ang="f1072">
                <a:pos x="f1275" y="f1276"/>
              </a:cxn>
              <a:cxn ang="f1072">
                <a:pos x="f1277" y="f1278"/>
              </a:cxn>
              <a:cxn ang="f1072">
                <a:pos x="f1279" y="f1280"/>
              </a:cxn>
              <a:cxn ang="f1072">
                <a:pos x="f1281" y="f1282"/>
              </a:cxn>
              <a:cxn ang="f1072">
                <a:pos x="f1283" y="f1284"/>
              </a:cxn>
              <a:cxn ang="f1072">
                <a:pos x="f1285" y="f1286"/>
              </a:cxn>
              <a:cxn ang="f1072">
                <a:pos x="f1287" y="f1288"/>
              </a:cxn>
              <a:cxn ang="f1072">
                <a:pos x="f1289" y="f1290"/>
              </a:cxn>
              <a:cxn ang="f1072">
                <a:pos x="f1291" y="f1292"/>
              </a:cxn>
              <a:cxn ang="f1072">
                <a:pos x="f1293" y="f1280"/>
              </a:cxn>
              <a:cxn ang="f1072">
                <a:pos x="f1294" y="f1295"/>
              </a:cxn>
              <a:cxn ang="f1072">
                <a:pos x="f1296" y="f1297"/>
              </a:cxn>
              <a:cxn ang="f1072">
                <a:pos x="f1298" y="f1274"/>
              </a:cxn>
              <a:cxn ang="f1072">
                <a:pos x="f1299" y="f1300"/>
              </a:cxn>
              <a:cxn ang="f1072">
                <a:pos x="f1301" y="f1302"/>
              </a:cxn>
              <a:cxn ang="f1072">
                <a:pos x="f1303" y="f1304"/>
              </a:cxn>
              <a:cxn ang="f1072">
                <a:pos x="f1305" y="f1306"/>
              </a:cxn>
              <a:cxn ang="f1072">
                <a:pos x="f1307" y="f1308"/>
              </a:cxn>
              <a:cxn ang="f1072">
                <a:pos x="f1309" y="f1310"/>
              </a:cxn>
              <a:cxn ang="f1072">
                <a:pos x="f1311" y="f1312"/>
              </a:cxn>
            </a:cxnLst>
            <a:rect l="f1191" t="f1194" r="f1192" b="f1193"/>
            <a:pathLst>
              <a:path w="933" h="1447">
                <a:moveTo>
                  <a:pt x="f7" y="f9"/>
                </a:moveTo>
                <a:cubicBezTo>
                  <a:pt x="f10" y="f11"/>
                  <a:pt x="f12" y="f13"/>
                  <a:pt x="f14" y="f13"/>
                </a:cubicBezTo>
                <a:cubicBezTo>
                  <a:pt x="f15" y="f16"/>
                  <a:pt x="f17" y="f18"/>
                  <a:pt x="f19" y="f20"/>
                </a:cubicBezTo>
                <a:cubicBezTo>
                  <a:pt x="f21" y="f22"/>
                  <a:pt x="f23" y="f24"/>
                  <a:pt x="f25" y="f26"/>
                </a:cubicBezTo>
                <a:cubicBezTo>
                  <a:pt x="f27" y="f26"/>
                  <a:pt x="f28" y="f26"/>
                  <a:pt x="f29" y="f30"/>
                </a:cubicBezTo>
                <a:cubicBezTo>
                  <a:pt x="f31" y="f30"/>
                  <a:pt x="f32" y="f30"/>
                  <a:pt x="f33" y="f34"/>
                </a:cubicBezTo>
                <a:cubicBezTo>
                  <a:pt x="f35" y="f36"/>
                  <a:pt x="f37" y="f38"/>
                  <a:pt x="f39" y="f40"/>
                </a:cubicBezTo>
                <a:cubicBezTo>
                  <a:pt x="f41" y="f42"/>
                  <a:pt x="f43" y="f44"/>
                  <a:pt x="f45" y="f46"/>
                </a:cubicBezTo>
                <a:cubicBezTo>
                  <a:pt x="f47" y="f48"/>
                  <a:pt x="f49" y="f48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6" y="f57"/>
                  <a:pt x="f56" y="f57"/>
                  <a:pt x="f56" y="f57"/>
                </a:cubicBezTo>
                <a:cubicBezTo>
                  <a:pt x="f56" y="f57"/>
                  <a:pt x="f56" y="f57"/>
                  <a:pt x="f56" y="f57"/>
                </a:cubicBezTo>
                <a:cubicBezTo>
                  <a:pt x="f58" y="f59"/>
                  <a:pt x="f60" y="f61"/>
                  <a:pt x="f62" y="f63"/>
                </a:cubicBezTo>
                <a:cubicBezTo>
                  <a:pt x="f64" y="f65"/>
                  <a:pt x="f66" y="f67"/>
                  <a:pt x="f68" y="f69"/>
                </a:cubicBezTo>
                <a:cubicBezTo>
                  <a:pt x="f70" y="f71"/>
                  <a:pt x="f72" y="f73"/>
                  <a:pt x="f74" y="f75"/>
                </a:cubicBezTo>
                <a:cubicBezTo>
                  <a:pt x="f76" y="f77"/>
                  <a:pt x="f78" y="f79"/>
                  <a:pt x="f80" y="f81"/>
                </a:cubicBezTo>
                <a:cubicBezTo>
                  <a:pt x="f82" y="f83"/>
                  <a:pt x="f84" y="f85"/>
                  <a:pt x="f86" y="f85"/>
                </a:cubicBezTo>
                <a:cubicBezTo>
                  <a:pt x="f86" y="f85"/>
                  <a:pt x="f87" y="f85"/>
                  <a:pt x="f87" y="f85"/>
                </a:cubicBezTo>
                <a:cubicBezTo>
                  <a:pt x="f87" y="f88"/>
                  <a:pt x="f85" y="f89"/>
                  <a:pt x="f85" y="f90"/>
                </a:cubicBezTo>
                <a:cubicBezTo>
                  <a:pt x="f85" y="f90"/>
                  <a:pt x="f88" y="f91"/>
                  <a:pt x="f88" y="f92"/>
                </a:cubicBezTo>
                <a:cubicBezTo>
                  <a:pt x="f93" y="f94"/>
                  <a:pt x="f95" y="f96"/>
                  <a:pt x="f97" y="f98"/>
                </a:cubicBezTo>
                <a:cubicBezTo>
                  <a:pt x="f99" y="f71"/>
                  <a:pt x="f100" y="f101"/>
                  <a:pt x="f102" y="f55"/>
                </a:cubicBezTo>
                <a:cubicBezTo>
                  <a:pt x="f102" y="f55"/>
                  <a:pt x="f102" y="f55"/>
                  <a:pt x="f102" y="f55"/>
                </a:cubicBezTo>
                <a:cubicBezTo>
                  <a:pt x="f103" y="f104"/>
                  <a:pt x="f105" y="f53"/>
                  <a:pt x="f106" y="f107"/>
                </a:cubicBezTo>
                <a:cubicBezTo>
                  <a:pt x="f108" y="f109"/>
                  <a:pt x="f110" y="f111"/>
                  <a:pt x="f45" y="f112"/>
                </a:cubicBezTo>
                <a:cubicBezTo>
                  <a:pt x="f45" y="f112"/>
                  <a:pt x="f45" y="f112"/>
                  <a:pt x="f45" y="f112"/>
                </a:cubicBezTo>
                <a:cubicBezTo>
                  <a:pt x="f113" y="f114"/>
                  <a:pt x="f115" y="f116"/>
                  <a:pt x="f117" y="f118"/>
                </a:cubicBezTo>
                <a:cubicBezTo>
                  <a:pt x="f117" y="f118"/>
                  <a:pt x="f117" y="f118"/>
                  <a:pt x="f117" y="f118"/>
                </a:cubicBezTo>
                <a:cubicBezTo>
                  <a:pt x="f119" y="f120"/>
                  <a:pt x="f121" y="f122"/>
                  <a:pt x="f23" y="f123"/>
                </a:cubicBezTo>
                <a:cubicBezTo>
                  <a:pt x="f21" y="f124"/>
                  <a:pt x="f125" y="f126"/>
                  <a:pt x="f127" y="f128"/>
                </a:cubicBezTo>
                <a:cubicBezTo>
                  <a:pt x="f129" y="f130"/>
                  <a:pt x="f131" y="f132"/>
                  <a:pt x="f133" y="f134"/>
                </a:cubicBezTo>
                <a:cubicBezTo>
                  <a:pt x="f135" y="f136"/>
                  <a:pt x="f137" y="f138"/>
                  <a:pt x="f139" y="f140"/>
                </a:cubicBezTo>
                <a:cubicBezTo>
                  <a:pt x="f141" y="f142"/>
                  <a:pt x="f141" y="f142"/>
                  <a:pt x="f143" y="f144"/>
                </a:cubicBezTo>
                <a:cubicBezTo>
                  <a:pt x="f143" y="f144"/>
                  <a:pt x="f143" y="f144"/>
                  <a:pt x="f143" y="f144"/>
                </a:cubicBezTo>
                <a:cubicBezTo>
                  <a:pt x="f145" y="f146"/>
                  <a:pt x="f147" y="f148"/>
                  <a:pt x="f149" y="f150"/>
                </a:cubicBezTo>
                <a:cubicBezTo>
                  <a:pt x="f151" y="f152"/>
                  <a:pt x="f153" y="f154"/>
                  <a:pt x="f155" y="f156"/>
                </a:cubicBezTo>
                <a:cubicBezTo>
                  <a:pt x="f157" y="f158"/>
                  <a:pt x="f143" y="f148"/>
                  <a:pt x="f159" y="f160"/>
                </a:cubicBezTo>
                <a:cubicBezTo>
                  <a:pt x="f161" y="f162"/>
                  <a:pt x="f131" y="f163"/>
                  <a:pt x="f164" y="f165"/>
                </a:cubicBezTo>
                <a:cubicBezTo>
                  <a:pt x="f164" y="f165"/>
                  <a:pt x="f164" y="f165"/>
                  <a:pt x="f164" y="f165"/>
                </a:cubicBezTo>
                <a:cubicBezTo>
                  <a:pt x="f164" y="f165"/>
                  <a:pt x="f164" y="f165"/>
                  <a:pt x="f164" y="f165"/>
                </a:cubicBezTo>
                <a:cubicBezTo>
                  <a:pt x="f166" y="f167"/>
                  <a:pt x="f125" y="f168"/>
                  <a:pt x="f169" y="f170"/>
                </a:cubicBezTo>
                <a:cubicBezTo>
                  <a:pt x="f169" y="f170"/>
                  <a:pt x="f23" y="f171"/>
                  <a:pt x="f23" y="f171"/>
                </a:cubicBezTo>
                <a:cubicBezTo>
                  <a:pt x="f27" y="f172"/>
                  <a:pt x="f173" y="f174"/>
                  <a:pt x="f33" y="f175"/>
                </a:cubicBezTo>
                <a:cubicBezTo>
                  <a:pt x="f176" y="f177"/>
                  <a:pt x="f119" y="f177"/>
                  <a:pt x="f178" y="f179"/>
                </a:cubicBezTo>
                <a:cubicBezTo>
                  <a:pt x="f180" y="f144"/>
                  <a:pt x="f35" y="f144"/>
                  <a:pt x="f181" y="f142"/>
                </a:cubicBezTo>
                <a:cubicBezTo>
                  <a:pt x="f181" y="f142"/>
                  <a:pt x="f181" y="f142"/>
                  <a:pt x="f181" y="f142"/>
                </a:cubicBezTo>
                <a:cubicBezTo>
                  <a:pt x="f181" y="f140"/>
                  <a:pt x="f182" y="f140"/>
                  <a:pt x="f182" y="f140"/>
                </a:cubicBezTo>
                <a:cubicBezTo>
                  <a:pt x="f182" y="f140"/>
                  <a:pt x="f182" y="f140"/>
                  <a:pt x="f183" y="f140"/>
                </a:cubicBezTo>
                <a:cubicBezTo>
                  <a:pt x="f183" y="f184"/>
                  <a:pt x="f183" y="f184"/>
                  <a:pt x="f185" y="f184"/>
                </a:cubicBezTo>
                <a:cubicBezTo>
                  <a:pt x="f185" y="f184"/>
                  <a:pt x="f185" y="f186"/>
                  <a:pt x="f117" y="f186"/>
                </a:cubicBezTo>
                <a:cubicBezTo>
                  <a:pt x="f117" y="f186"/>
                  <a:pt x="f37" y="f186"/>
                  <a:pt x="f37" y="f187"/>
                </a:cubicBezTo>
                <a:cubicBezTo>
                  <a:pt x="f37" y="f187"/>
                  <a:pt x="f188" y="f138"/>
                  <a:pt x="f189" y="f138"/>
                </a:cubicBezTo>
                <a:cubicBezTo>
                  <a:pt x="f189" y="f138"/>
                  <a:pt x="f189" y="f138"/>
                  <a:pt x="f190" y="f191"/>
                </a:cubicBezTo>
                <a:cubicBezTo>
                  <a:pt x="f190" y="f191"/>
                  <a:pt x="f192" y="f193"/>
                  <a:pt x="f192" y="f193"/>
                </a:cubicBezTo>
                <a:cubicBezTo>
                  <a:pt x="f39" y="f193"/>
                  <a:pt x="f39" y="f194"/>
                  <a:pt x="f195" y="f194"/>
                </a:cubicBezTo>
                <a:cubicBezTo>
                  <a:pt x="f195" y="f196"/>
                  <a:pt x="f197" y="f196"/>
                  <a:pt x="f115" y="f196"/>
                </a:cubicBezTo>
                <a:cubicBezTo>
                  <a:pt x="f115" y="f136"/>
                  <a:pt x="f198" y="f136"/>
                  <a:pt x="f198" y="f199"/>
                </a:cubicBezTo>
                <a:cubicBezTo>
                  <a:pt x="f200" y="f199"/>
                  <a:pt x="f201" y="f202"/>
                  <a:pt x="f201" y="f202"/>
                </a:cubicBezTo>
                <a:cubicBezTo>
                  <a:pt x="f41" y="f203"/>
                  <a:pt x="f41" y="f203"/>
                  <a:pt x="f204" y="f134"/>
                </a:cubicBezTo>
                <a:cubicBezTo>
                  <a:pt x="f205" y="f134"/>
                  <a:pt x="f206" y="f207"/>
                  <a:pt x="f208" y="f209"/>
                </a:cubicBezTo>
                <a:cubicBezTo>
                  <a:pt x="f208" y="f209"/>
                  <a:pt x="f113" y="f209"/>
                  <a:pt x="f113" y="f210"/>
                </a:cubicBezTo>
                <a:cubicBezTo>
                  <a:pt x="f211" y="f210"/>
                  <a:pt x="f43" y="f212"/>
                  <a:pt x="f213" y="f132"/>
                </a:cubicBezTo>
                <a:cubicBezTo>
                  <a:pt x="f213" y="f132"/>
                  <a:pt x="f214" y="f215"/>
                  <a:pt x="f214" y="f215"/>
                </a:cubicBezTo>
                <a:cubicBezTo>
                  <a:pt x="f216" y="f217"/>
                  <a:pt x="f218" y="f219"/>
                  <a:pt x="f220" y="f219"/>
                </a:cubicBezTo>
                <a:cubicBezTo>
                  <a:pt x="f220" y="f130"/>
                  <a:pt x="f220" y="f130"/>
                  <a:pt x="f45" y="f130"/>
                </a:cubicBezTo>
                <a:cubicBezTo>
                  <a:pt x="f47" y="f221"/>
                  <a:pt x="f222" y="f223"/>
                  <a:pt x="f49" y="f224"/>
                </a:cubicBezTo>
                <a:cubicBezTo>
                  <a:pt x="f225" y="f226"/>
                  <a:pt x="f50" y="f226"/>
                  <a:pt x="f50" y="f128"/>
                </a:cubicBezTo>
                <a:cubicBezTo>
                  <a:pt x="f227" y="f126"/>
                  <a:pt x="f52" y="f124"/>
                  <a:pt x="f228" y="f123"/>
                </a:cubicBezTo>
                <a:cubicBezTo>
                  <a:pt x="f229" y="f123"/>
                  <a:pt x="f229" y="f230"/>
                  <a:pt x="f231" y="f230"/>
                </a:cubicBezTo>
                <a:cubicBezTo>
                  <a:pt x="f232" y="f233"/>
                  <a:pt x="f234" y="f235"/>
                  <a:pt x="f236" y="f237"/>
                </a:cubicBezTo>
                <a:cubicBezTo>
                  <a:pt x="f236" y="f237"/>
                  <a:pt x="f236" y="f237"/>
                  <a:pt x="f236" y="f237"/>
                </a:cubicBezTo>
                <a:cubicBezTo>
                  <a:pt x="f238" y="f2"/>
                  <a:pt x="f56" y="f122"/>
                  <a:pt x="f239" y="f240"/>
                </a:cubicBezTo>
                <a:cubicBezTo>
                  <a:pt x="f241" y="f242"/>
                  <a:pt x="f241" y="f242"/>
                  <a:pt x="f243" y="f244"/>
                </a:cubicBezTo>
                <a:cubicBezTo>
                  <a:pt x="f245" y="f244"/>
                  <a:pt x="f58" y="f246"/>
                  <a:pt x="f247" y="f248"/>
                </a:cubicBezTo>
                <a:cubicBezTo>
                  <a:pt x="f249" y="f250"/>
                  <a:pt x="f251" y="f252"/>
                  <a:pt x="f253" y="f254"/>
                </a:cubicBezTo>
                <a:cubicBezTo>
                  <a:pt x="f255" y="f256"/>
                  <a:pt x="f257" y="f258"/>
                  <a:pt x="f259" y="f260"/>
                </a:cubicBezTo>
                <a:cubicBezTo>
                  <a:pt x="f261" y="f262"/>
                  <a:pt x="f263" y="f244"/>
                  <a:pt x="f264" y="f226"/>
                </a:cubicBezTo>
                <a:cubicBezTo>
                  <a:pt x="f58" y="f219"/>
                  <a:pt x="f56" y="f209"/>
                  <a:pt x="f234" y="f199"/>
                </a:cubicBezTo>
                <a:cubicBezTo>
                  <a:pt x="f231" y="f194"/>
                  <a:pt x="f265" y="f138"/>
                  <a:pt x="f266" y="f184"/>
                </a:cubicBezTo>
                <a:cubicBezTo>
                  <a:pt x="f225" y="f175"/>
                  <a:pt x="f220" y="f172"/>
                  <a:pt x="f211" y="f267"/>
                </a:cubicBezTo>
                <a:cubicBezTo>
                  <a:pt x="f208" y="f168"/>
                  <a:pt x="f204" y="f268"/>
                  <a:pt x="f201" y="f167"/>
                </a:cubicBezTo>
                <a:cubicBezTo>
                  <a:pt x="f198" y="f165"/>
                  <a:pt x="f195" y="f269"/>
                  <a:pt x="f192" y="f163"/>
                </a:cubicBezTo>
                <a:cubicBezTo>
                  <a:pt x="f185" y="f270"/>
                  <a:pt x="f178" y="f271"/>
                  <a:pt x="f272" y="f273"/>
                </a:cubicBezTo>
                <a:cubicBezTo>
                  <a:pt x="f23" y="f152"/>
                  <a:pt x="f274" y="f275"/>
                  <a:pt x="f276" y="f277"/>
                </a:cubicBezTo>
                <a:cubicBezTo>
                  <a:pt x="f278" y="f279"/>
                  <a:pt x="f280" y="f281"/>
                  <a:pt x="f282" y="f283"/>
                </a:cubicBezTo>
                <a:cubicBezTo>
                  <a:pt x="f284" y="f285"/>
                  <a:pt x="f286" y="f287"/>
                  <a:pt x="f288" y="f289"/>
                </a:cubicBezTo>
                <a:cubicBezTo>
                  <a:pt x="f288" y="f289"/>
                  <a:pt x="f288" y="f289"/>
                  <a:pt x="f288" y="f289"/>
                </a:cubicBezTo>
                <a:cubicBezTo>
                  <a:pt x="f290" y="f291"/>
                  <a:pt x="f292" y="f293"/>
                  <a:pt x="f164" y="f294"/>
                </a:cubicBezTo>
                <a:cubicBezTo>
                  <a:pt x="f164" y="f293"/>
                  <a:pt x="f164" y="f293"/>
                  <a:pt x="f164" y="f293"/>
                </a:cubicBezTo>
                <a:cubicBezTo>
                  <a:pt x="f21" y="f295"/>
                  <a:pt x="f173" y="f296"/>
                  <a:pt x="f183" y="f277"/>
                </a:cubicBezTo>
                <a:cubicBezTo>
                  <a:pt x="f117" y="f297"/>
                  <a:pt x="f188" y="f298"/>
                  <a:pt x="f192" y="f299"/>
                </a:cubicBezTo>
                <a:cubicBezTo>
                  <a:pt x="f200" y="f300"/>
                  <a:pt x="f206" y="f301"/>
                  <a:pt x="f43" y="f302"/>
                </a:cubicBezTo>
                <a:cubicBezTo>
                  <a:pt x="f43" y="f302"/>
                  <a:pt x="f213" y="f303"/>
                  <a:pt x="f213" y="f304"/>
                </a:cubicBezTo>
                <a:cubicBezTo>
                  <a:pt x="f213" y="f304"/>
                  <a:pt x="f213" y="f304"/>
                  <a:pt x="f213" y="f304"/>
                </a:cubicBezTo>
                <a:cubicBezTo>
                  <a:pt x="f216" y="f305"/>
                  <a:pt x="f306" y="f307"/>
                  <a:pt x="f45" y="f150"/>
                </a:cubicBezTo>
                <a:cubicBezTo>
                  <a:pt x="f308" y="f309"/>
                  <a:pt x="f265" y="f310"/>
                  <a:pt x="f311" y="f312"/>
                </a:cubicBezTo>
                <a:cubicBezTo>
                  <a:pt x="f238" y="f158"/>
                  <a:pt x="f56" y="f313"/>
                  <a:pt x="f241" y="f314"/>
                </a:cubicBezTo>
                <a:cubicBezTo>
                  <a:pt x="f245" y="f315"/>
                  <a:pt x="f58" y="f316"/>
                  <a:pt x="f317" y="f160"/>
                </a:cubicBezTo>
                <a:cubicBezTo>
                  <a:pt x="f60" y="f162"/>
                  <a:pt x="f318" y="f319"/>
                  <a:pt x="f320" y="f269"/>
                </a:cubicBezTo>
                <a:cubicBezTo>
                  <a:pt x="f321" y="f165"/>
                  <a:pt x="f322" y="f323"/>
                  <a:pt x="f324" y="f167"/>
                </a:cubicBezTo>
                <a:cubicBezTo>
                  <a:pt x="f325" y="f170"/>
                  <a:pt x="f326" y="f327"/>
                  <a:pt x="f328" y="f144"/>
                </a:cubicBezTo>
                <a:cubicBezTo>
                  <a:pt x="f329" y="f184"/>
                  <a:pt x="f330" y="f187"/>
                  <a:pt x="f331" y="f193"/>
                </a:cubicBezTo>
                <a:cubicBezTo>
                  <a:pt x="f332" y="f128"/>
                  <a:pt x="f102" y="f120"/>
                  <a:pt x="f333" y="f334"/>
                </a:cubicBezTo>
                <a:cubicBezTo>
                  <a:pt x="f335" y="f256"/>
                  <a:pt x="f93" y="f336"/>
                  <a:pt x="f337" y="f338"/>
                </a:cubicBezTo>
                <a:cubicBezTo>
                  <a:pt x="f337" y="f338"/>
                  <a:pt x="f337" y="f338"/>
                  <a:pt x="f337" y="f338"/>
                </a:cubicBezTo>
                <a:cubicBezTo>
                  <a:pt x="f337" y="f338"/>
                  <a:pt x="f96" y="f11"/>
                  <a:pt x="f96" y="f11"/>
                </a:cubicBezTo>
                <a:cubicBezTo>
                  <a:pt x="f79" y="f338"/>
                  <a:pt x="f339" y="f340"/>
                  <a:pt x="f341" y="f342"/>
                </a:cubicBezTo>
                <a:cubicBezTo>
                  <a:pt x="f343" y="f344"/>
                  <a:pt x="f100" y="f186"/>
                  <a:pt x="f345" y="f346"/>
                </a:cubicBezTo>
                <a:cubicBezTo>
                  <a:pt x="f347" y="f348"/>
                  <a:pt x="f349" y="f302"/>
                  <a:pt x="f331" y="f350"/>
                </a:cubicBezTo>
                <a:cubicBezTo>
                  <a:pt x="f351" y="f352"/>
                  <a:pt x="f108" y="f353"/>
                  <a:pt x="f330" y="f354"/>
                </a:cubicBezTo>
                <a:cubicBezTo>
                  <a:pt x="f329" y="f355"/>
                  <a:pt x="f68" y="f356"/>
                  <a:pt x="f357" y="f358"/>
                </a:cubicBezTo>
                <a:cubicBezTo>
                  <a:pt x="f357" y="f358"/>
                  <a:pt x="f357" y="f358"/>
                  <a:pt x="f357" y="f358"/>
                </a:cubicBezTo>
                <a:cubicBezTo>
                  <a:pt x="f359" y="f360"/>
                  <a:pt x="f359" y="f361"/>
                  <a:pt x="f362" y="f363"/>
                </a:cubicBezTo>
                <a:cubicBezTo>
                  <a:pt x="f362" y="f363"/>
                  <a:pt x="f362" y="f364"/>
                  <a:pt x="f362" y="f364"/>
                </a:cubicBezTo>
                <a:cubicBezTo>
                  <a:pt x="f365" y="f366"/>
                  <a:pt x="f365" y="f294"/>
                  <a:pt x="f365" y="f293"/>
                </a:cubicBezTo>
                <a:cubicBezTo>
                  <a:pt x="f365" y="f293"/>
                  <a:pt x="f365" y="f293"/>
                  <a:pt x="f365" y="f293"/>
                </a:cubicBezTo>
                <a:cubicBezTo>
                  <a:pt x="f365" y="f293"/>
                  <a:pt x="f365" y="f293"/>
                  <a:pt x="f365" y="f293"/>
                </a:cubicBezTo>
                <a:cubicBezTo>
                  <a:pt x="f367" y="f281"/>
                  <a:pt x="f66" y="f368"/>
                  <a:pt x="f369" y="f285"/>
                </a:cubicBezTo>
                <a:cubicBezTo>
                  <a:pt x="f370" y="f371"/>
                  <a:pt x="f62" y="f372"/>
                  <a:pt x="f373" y="f374"/>
                </a:cubicBezTo>
                <a:cubicBezTo>
                  <a:pt x="f317" y="f375"/>
                  <a:pt x="f243" y="f376"/>
                  <a:pt x="f241" y="f377"/>
                </a:cubicBezTo>
                <a:cubicBezTo>
                  <a:pt x="f264" y="f378"/>
                  <a:pt x="f322" y="f379"/>
                  <a:pt x="f380" y="f381"/>
                </a:cubicBezTo>
                <a:cubicBezTo>
                  <a:pt x="f382" y="f383"/>
                  <a:pt x="f357" y="f384"/>
                  <a:pt x="f385" y="f386"/>
                </a:cubicBezTo>
                <a:cubicBezTo>
                  <a:pt x="f387" y="f388"/>
                  <a:pt x="f330" y="f389"/>
                  <a:pt x="f331" y="f390"/>
                </a:cubicBezTo>
                <a:cubicBezTo>
                  <a:pt x="f251" y="f391"/>
                  <a:pt x="f257" y="f392"/>
                  <a:pt x="f393" y="f394"/>
                </a:cubicBezTo>
                <a:cubicBezTo>
                  <a:pt x="f72" y="f395"/>
                  <a:pt x="f396" y="f397"/>
                  <a:pt x="f398" y="f283"/>
                </a:cubicBezTo>
                <a:cubicBezTo>
                  <a:pt x="f398" y="f283"/>
                  <a:pt x="f398" y="f283"/>
                  <a:pt x="f398" y="f283"/>
                </a:cubicBezTo>
                <a:cubicBezTo>
                  <a:pt x="f399" y="f400"/>
                  <a:pt x="f401" y="f3"/>
                  <a:pt x="f402" y="f403"/>
                </a:cubicBezTo>
                <a:cubicBezTo>
                  <a:pt x="f404" y="f405"/>
                  <a:pt x="f406" y="f407"/>
                  <a:pt x="f408" y="f299"/>
                </a:cubicBezTo>
                <a:cubicBezTo>
                  <a:pt x="f409" y="f410"/>
                  <a:pt x="f411" y="f412"/>
                  <a:pt x="f343" y="f413"/>
                </a:cubicBezTo>
                <a:cubicBezTo>
                  <a:pt x="f343" y="f413"/>
                  <a:pt x="f343" y="f413"/>
                  <a:pt x="f343" y="f413"/>
                </a:cubicBezTo>
                <a:cubicBezTo>
                  <a:pt x="f414" y="f163"/>
                  <a:pt x="f415" y="f269"/>
                  <a:pt x="f95" y="f416"/>
                </a:cubicBezTo>
                <a:cubicBezTo>
                  <a:pt x="f92" y="f417"/>
                  <a:pt x="f339" y="f212"/>
                  <a:pt x="f418" y="f2"/>
                </a:cubicBezTo>
                <a:cubicBezTo>
                  <a:pt x="f419" y="f244"/>
                  <a:pt x="f420" y="f120"/>
                  <a:pt x="f421" y="f422"/>
                </a:cubicBezTo>
                <a:cubicBezTo>
                  <a:pt x="f423" y="f424"/>
                  <a:pt x="f101" y="f424"/>
                  <a:pt x="f63" y="f425"/>
                </a:cubicBezTo>
                <a:cubicBezTo>
                  <a:pt x="f419" y="f209"/>
                  <a:pt x="f426" y="f267"/>
                  <a:pt x="f94" y="f312"/>
                </a:cubicBezTo>
                <a:cubicBezTo>
                  <a:pt x="f427" y="f428"/>
                  <a:pt x="f92" y="f429"/>
                  <a:pt x="f91" y="f430"/>
                </a:cubicBezTo>
                <a:cubicBezTo>
                  <a:pt x="f90" y="f309"/>
                  <a:pt x="f89" y="f431"/>
                  <a:pt x="f88" y="f432"/>
                </a:cubicBezTo>
                <a:cubicBezTo>
                  <a:pt x="f85" y="f433"/>
                  <a:pt x="f87" y="f304"/>
                  <a:pt x="f86" y="f434"/>
                </a:cubicBezTo>
                <a:cubicBezTo>
                  <a:pt x="f93" y="f435"/>
                  <a:pt x="f436" y="f437"/>
                  <a:pt x="f438" y="f439"/>
                </a:cubicBezTo>
                <a:cubicBezTo>
                  <a:pt x="f84" y="f299"/>
                  <a:pt x="f95" y="f350"/>
                  <a:pt x="f95" y="f353"/>
                </a:cubicBezTo>
                <a:cubicBezTo>
                  <a:pt x="f415" y="f407"/>
                  <a:pt x="f414" y="f440"/>
                  <a:pt x="f343" y="f441"/>
                </a:cubicBezTo>
                <a:cubicBezTo>
                  <a:pt x="f97" y="f442"/>
                  <a:pt x="f443" y="f444"/>
                  <a:pt x="f445" y="f279"/>
                </a:cubicBezTo>
                <a:cubicBezTo>
                  <a:pt x="f446" y="f358"/>
                  <a:pt x="f447" y="f363"/>
                  <a:pt x="f448" y="f449"/>
                </a:cubicBezTo>
                <a:cubicBezTo>
                  <a:pt x="f335" y="f450"/>
                  <a:pt x="f451" y="f287"/>
                  <a:pt x="f411" y="f452"/>
                </a:cubicBezTo>
                <a:cubicBezTo>
                  <a:pt x="f411" y="f453"/>
                  <a:pt x="f454" y="f455"/>
                  <a:pt x="f456" y="f457"/>
                </a:cubicBezTo>
                <a:cubicBezTo>
                  <a:pt x="f458" y="f459"/>
                  <a:pt x="f99" y="f460"/>
                  <a:pt x="f99" y="f461"/>
                </a:cubicBezTo>
                <a:cubicBezTo>
                  <a:pt x="f462" y="f463"/>
                  <a:pt x="f464" y="f465"/>
                  <a:pt x="f466" y="f467"/>
                </a:cubicBezTo>
                <a:cubicBezTo>
                  <a:pt x="f466" y="f468"/>
                  <a:pt x="f469" y="f470"/>
                  <a:pt x="f469" y="f372"/>
                </a:cubicBezTo>
                <a:cubicBezTo>
                  <a:pt x="f469" y="f372"/>
                  <a:pt x="f469" y="f372"/>
                  <a:pt x="f469" y="f372"/>
                </a:cubicBezTo>
                <a:cubicBezTo>
                  <a:pt x="f80" y="f375"/>
                  <a:pt x="f471" y="f472"/>
                  <a:pt x="f473" y="f474"/>
                </a:cubicBezTo>
                <a:cubicBezTo>
                  <a:pt x="f473" y="f475"/>
                  <a:pt x="f473" y="f476"/>
                  <a:pt x="f473" y="f477"/>
                </a:cubicBezTo>
                <a:cubicBezTo>
                  <a:pt x="f473" y="f478"/>
                  <a:pt x="f473" y="f479"/>
                  <a:pt x="f473" y="f480"/>
                </a:cubicBezTo>
                <a:cubicBezTo>
                  <a:pt x="f473" y="f481"/>
                  <a:pt x="f473" y="f481"/>
                  <a:pt x="f473" y="f482"/>
                </a:cubicBezTo>
                <a:cubicBezTo>
                  <a:pt x="f408" y="f483"/>
                  <a:pt x="f471" y="f483"/>
                  <a:pt x="f484" y="f485"/>
                </a:cubicBezTo>
                <a:cubicBezTo>
                  <a:pt x="f411" y="f486"/>
                  <a:pt x="f95" y="f487"/>
                  <a:pt x="f92" y="f488"/>
                </a:cubicBezTo>
                <a:cubicBezTo>
                  <a:pt x="f92" y="f488"/>
                  <a:pt x="f92" y="f488"/>
                  <a:pt x="f92" y="f488"/>
                </a:cubicBezTo>
                <a:cubicBezTo>
                  <a:pt x="f92" y="f488"/>
                  <a:pt x="f92" y="f488"/>
                  <a:pt x="f92" y="f488"/>
                </a:cubicBezTo>
                <a:cubicBezTo>
                  <a:pt x="f337" y="f372"/>
                  <a:pt x="f77" y="f460"/>
                  <a:pt x="f73" y="f489"/>
                </a:cubicBezTo>
                <a:cubicBezTo>
                  <a:pt x="f490" y="f444"/>
                  <a:pt x="f491" y="f492"/>
                  <a:pt x="f55" y="f430"/>
                </a:cubicBezTo>
                <a:cubicBezTo>
                  <a:pt x="f55" y="f430"/>
                  <a:pt x="f55" y="f430"/>
                  <a:pt x="f55" y="f430"/>
                </a:cubicBezTo>
                <a:cubicBezTo>
                  <a:pt x="f30" y="f493"/>
                  <a:pt x="f494" y="f237"/>
                  <a:pt x="f495" y="f496"/>
                </a:cubicBezTo>
                <a:cubicBezTo>
                  <a:pt x="f495" y="f496"/>
                  <a:pt x="f495" y="f496"/>
                  <a:pt x="f495" y="f496"/>
                </a:cubicBezTo>
                <a:cubicBezTo>
                  <a:pt x="f495" y="f497"/>
                  <a:pt x="f498" y="f499"/>
                  <a:pt x="f498" y="f500"/>
                </a:cubicBezTo>
                <a:cubicBezTo>
                  <a:pt x="f501" y="f502"/>
                  <a:pt x="f503" y="f111"/>
                  <a:pt x="f111" y="f501"/>
                </a:cubicBezTo>
                <a:cubicBezTo>
                  <a:pt x="f504" y="f501"/>
                  <a:pt x="f336" y="f501"/>
                  <a:pt x="f500" y="f503"/>
                </a:cubicBezTo>
                <a:cubicBezTo>
                  <a:pt x="f500" y="f504"/>
                  <a:pt x="f500" y="f500"/>
                  <a:pt x="f500" y="f496"/>
                </a:cubicBezTo>
                <a:cubicBezTo>
                  <a:pt x="f500" y="f496"/>
                  <a:pt x="f500" y="f496"/>
                  <a:pt x="f500" y="f496"/>
                </a:cubicBezTo>
                <a:cubicBezTo>
                  <a:pt x="f505" y="f116"/>
                  <a:pt x="f499" y="f124"/>
                  <a:pt x="f497" y="f140"/>
                </a:cubicBezTo>
                <a:cubicBezTo>
                  <a:pt x="f496" y="f319"/>
                  <a:pt x="f496" y="f430"/>
                  <a:pt x="f496" y="f298"/>
                </a:cubicBezTo>
                <a:cubicBezTo>
                  <a:pt x="f496" y="f298"/>
                  <a:pt x="f496" y="f298"/>
                  <a:pt x="f496" y="f298"/>
                </a:cubicBezTo>
                <a:cubicBezTo>
                  <a:pt x="f496" y="f277"/>
                  <a:pt x="f496" y="f506"/>
                  <a:pt x="f496" y="f405"/>
                </a:cubicBezTo>
                <a:cubicBezTo>
                  <a:pt x="f507" y="f360"/>
                  <a:pt x="f507" y="f291"/>
                  <a:pt x="f507" y="f287"/>
                </a:cubicBezTo>
                <a:cubicBezTo>
                  <a:pt x="f507" y="f457"/>
                  <a:pt x="f508" y="f465"/>
                  <a:pt x="f508" y="f389"/>
                </a:cubicBezTo>
                <a:cubicBezTo>
                  <a:pt x="f508" y="f509"/>
                  <a:pt x="f508" y="f510"/>
                  <a:pt x="f511" y="f512"/>
                </a:cubicBezTo>
                <a:cubicBezTo>
                  <a:pt x="f511" y="f513"/>
                  <a:pt x="f511" y="f513"/>
                  <a:pt x="f511" y="f514"/>
                </a:cubicBezTo>
                <a:cubicBezTo>
                  <a:pt x="f511" y="f488"/>
                  <a:pt x="f511" y="f515"/>
                  <a:pt x="f516" y="f517"/>
                </a:cubicBezTo>
                <a:cubicBezTo>
                  <a:pt x="f516" y="f517"/>
                  <a:pt x="f516" y="f518"/>
                  <a:pt x="f516" y="f519"/>
                </a:cubicBezTo>
                <a:cubicBezTo>
                  <a:pt x="f516" y="f383"/>
                  <a:pt x="f516" y="f375"/>
                  <a:pt x="f520" y="f521"/>
                </a:cubicBezTo>
                <a:cubicBezTo>
                  <a:pt x="f520" y="f521"/>
                  <a:pt x="f520" y="f521"/>
                  <a:pt x="f520" y="f521"/>
                </a:cubicBezTo>
                <a:cubicBezTo>
                  <a:pt x="f522" y="f523"/>
                  <a:pt x="f254" y="f487"/>
                  <a:pt x="f524" y="f525"/>
                </a:cubicBezTo>
                <a:cubicBezTo>
                  <a:pt x="f524" y="f525"/>
                  <a:pt x="f524" y="f525"/>
                  <a:pt x="f524" y="f525"/>
                </a:cubicBezTo>
                <a:cubicBezTo>
                  <a:pt x="f258" y="f526"/>
                  <a:pt x="f258" y="f527"/>
                  <a:pt x="f260" y="f528"/>
                </a:cubicBezTo>
                <a:cubicBezTo>
                  <a:pt x="f529" y="f530"/>
                  <a:pt x="f529" y="f531"/>
                  <a:pt x="f260" y="f532"/>
                </a:cubicBezTo>
                <a:cubicBezTo>
                  <a:pt x="f529" y="f533"/>
                  <a:pt x="f529" y="f534"/>
                  <a:pt x="f535" y="f481"/>
                </a:cubicBezTo>
                <a:cubicBezTo>
                  <a:pt x="f536" y="f537"/>
                  <a:pt x="f538" y="f539"/>
                  <a:pt x="f250" y="f6"/>
                </a:cubicBezTo>
                <a:cubicBezTo>
                  <a:pt x="f262" y="f540"/>
                  <a:pt x="f541" y="f542"/>
                  <a:pt x="f425" y="f378"/>
                </a:cubicBezTo>
                <a:cubicBezTo>
                  <a:pt x="f543" y="f376"/>
                  <a:pt x="f425" y="f544"/>
                  <a:pt x="f425" y="f381"/>
                </a:cubicBezTo>
                <a:cubicBezTo>
                  <a:pt x="f425" y="f545"/>
                  <a:pt x="f425" y="f518"/>
                  <a:pt x="f425" y="f546"/>
                </a:cubicBezTo>
                <a:cubicBezTo>
                  <a:pt x="f425" y="f546"/>
                  <a:pt x="f425" y="f546"/>
                  <a:pt x="f425" y="f546"/>
                </a:cubicBezTo>
                <a:cubicBezTo>
                  <a:pt x="f425" y="f546"/>
                  <a:pt x="f425" y="f546"/>
                  <a:pt x="f425" y="f546"/>
                </a:cubicBezTo>
                <a:cubicBezTo>
                  <a:pt x="f425" y="f546"/>
                  <a:pt x="f425" y="f546"/>
                  <a:pt x="f425" y="f546"/>
                </a:cubicBezTo>
                <a:cubicBezTo>
                  <a:pt x="f425" y="f547"/>
                  <a:pt x="f425" y="f548"/>
                  <a:pt x="f422" y="f394"/>
                </a:cubicBezTo>
                <a:cubicBezTo>
                  <a:pt x="f422" y="f549"/>
                  <a:pt x="f422" y="f550"/>
                  <a:pt x="f424" y="f463"/>
                </a:cubicBezTo>
                <a:cubicBezTo>
                  <a:pt x="f424" y="f463"/>
                  <a:pt x="f424" y="f463"/>
                  <a:pt x="f424" y="f395"/>
                </a:cubicBezTo>
                <a:cubicBezTo>
                  <a:pt x="f425" y="f551"/>
                  <a:pt x="f425" y="f452"/>
                  <a:pt x="f425" y="f552"/>
                </a:cubicBezTo>
                <a:cubicBezTo>
                  <a:pt x="f424" y="f3"/>
                  <a:pt x="f424" y="f291"/>
                  <a:pt x="f424" y="f449"/>
                </a:cubicBezTo>
                <a:cubicBezTo>
                  <a:pt x="f424" y="f361"/>
                  <a:pt x="f424" y="f295"/>
                  <a:pt x="f424" y="f444"/>
                </a:cubicBezTo>
                <a:cubicBezTo>
                  <a:pt x="f424" y="f444"/>
                  <a:pt x="f424" y="f444"/>
                  <a:pt x="f424" y="f444"/>
                </a:cubicBezTo>
                <a:cubicBezTo>
                  <a:pt x="f424" y="f444"/>
                  <a:pt x="f424" y="f444"/>
                  <a:pt x="f424" y="f356"/>
                </a:cubicBezTo>
                <a:cubicBezTo>
                  <a:pt x="f424" y="f356"/>
                  <a:pt x="f424" y="f356"/>
                  <a:pt x="f424" y="f356"/>
                </a:cubicBezTo>
                <a:cubicBezTo>
                  <a:pt x="f422" y="f297"/>
                  <a:pt x="f422" y="f303"/>
                  <a:pt x="f553" y="f554"/>
                </a:cubicBezTo>
                <a:cubicBezTo>
                  <a:pt x="f555" y="f327"/>
                  <a:pt x="f344" y="f246"/>
                  <a:pt x="f541" y="f504"/>
                </a:cubicBezTo>
                <a:cubicBezTo>
                  <a:pt x="f541" y="f504"/>
                  <a:pt x="f541" y="f504"/>
                  <a:pt x="f541" y="f504"/>
                </a:cubicBezTo>
                <a:cubicBezTo>
                  <a:pt x="f541" y="f498"/>
                  <a:pt x="f541" y="f556"/>
                  <a:pt x="f541" y="f557"/>
                </a:cubicBezTo>
                <a:cubicBezTo>
                  <a:pt x="f344" y="f557"/>
                  <a:pt x="f555" y="f557"/>
                  <a:pt x="f553" y="f557"/>
                </a:cubicBezTo>
                <a:cubicBezTo>
                  <a:pt x="f558" y="f336"/>
                  <a:pt x="f122" y="f529"/>
                  <a:pt x="f230" y="f559"/>
                </a:cubicBezTo>
                <a:cubicBezTo>
                  <a:pt x="f560" y="f244"/>
                  <a:pt x="f224" y="f128"/>
                  <a:pt x="f217" y="f202"/>
                </a:cubicBezTo>
                <a:cubicBezTo>
                  <a:pt x="f212" y="f186"/>
                  <a:pt x="f209" y="f561"/>
                  <a:pt x="f203" y="f562"/>
                </a:cubicBezTo>
                <a:cubicBezTo>
                  <a:pt x="f136" y="f168"/>
                  <a:pt x="f196" y="f269"/>
                  <a:pt x="f191" y="f563"/>
                </a:cubicBezTo>
                <a:cubicBezTo>
                  <a:pt x="f187" y="f271"/>
                  <a:pt x="f184" y="f564"/>
                  <a:pt x="f142" y="f310"/>
                </a:cubicBezTo>
                <a:cubicBezTo>
                  <a:pt x="f179" y="f152"/>
                  <a:pt x="f177" y="f565"/>
                  <a:pt x="f566" y="f435"/>
                </a:cubicBezTo>
                <a:cubicBezTo>
                  <a:pt x="f165" y="f449"/>
                  <a:pt x="f567" y="f465"/>
                  <a:pt x="f152" y="f568"/>
                </a:cubicBezTo>
                <a:cubicBezTo>
                  <a:pt x="f309" y="f568"/>
                  <a:pt x="f309" y="f568"/>
                  <a:pt x="f569" y="f568"/>
                </a:cubicBezTo>
                <a:cubicBezTo>
                  <a:pt x="f152" y="f570"/>
                  <a:pt x="f152" y="f523"/>
                  <a:pt x="f571" y="f572"/>
                </a:cubicBezTo>
                <a:cubicBezTo>
                  <a:pt x="f571" y="f573"/>
                  <a:pt x="f571" y="f573"/>
                  <a:pt x="f571" y="f574"/>
                </a:cubicBezTo>
                <a:cubicBezTo>
                  <a:pt x="f431" y="f378"/>
                  <a:pt x="f431" y="f378"/>
                  <a:pt x="f575" y="f576"/>
                </a:cubicBezTo>
                <a:cubicBezTo>
                  <a:pt x="f433" y="f577"/>
                  <a:pt x="f434" y="f526"/>
                  <a:pt x="f578" y="f579"/>
                </a:cubicBezTo>
                <a:cubicBezTo>
                  <a:pt x="f435" y="f377"/>
                  <a:pt x="f301" y="f580"/>
                  <a:pt x="f581" y="f374"/>
                </a:cubicBezTo>
                <a:cubicBezTo>
                  <a:pt x="f581" y="f388"/>
                  <a:pt x="f303" y="f582"/>
                  <a:pt x="f304" y="f394"/>
                </a:cubicBezTo>
                <a:cubicBezTo>
                  <a:pt x="f304" y="f461"/>
                  <a:pt x="f565" y="f583"/>
                  <a:pt x="f305" y="f453"/>
                </a:cubicBezTo>
                <a:cubicBezTo>
                  <a:pt x="f433" y="f287"/>
                  <a:pt x="f410" y="f291"/>
                  <a:pt x="f584" y="f403"/>
                </a:cubicBezTo>
                <a:cubicBezTo>
                  <a:pt x="f152" y="f442"/>
                  <a:pt x="f430" y="f407"/>
                  <a:pt x="f429" y="f585"/>
                </a:cubicBezTo>
                <a:cubicBezTo>
                  <a:pt x="f586" y="f433"/>
                  <a:pt x="f567" y="f429"/>
                  <a:pt x="f316" y="f315"/>
                </a:cubicBezTo>
                <a:cubicBezTo>
                  <a:pt x="f160" y="f563"/>
                  <a:pt x="f563" y="f269"/>
                  <a:pt x="f587" y="f268"/>
                </a:cubicBezTo>
                <a:cubicBezTo>
                  <a:pt x="f413" y="f267"/>
                  <a:pt x="f319" y="f588"/>
                  <a:pt x="f163" y="f589"/>
                </a:cubicBezTo>
                <a:cubicBezTo>
                  <a:pt x="f590" y="f327"/>
                  <a:pt x="f590" y="f566"/>
                  <a:pt x="f590" y="f417"/>
                </a:cubicBezTo>
                <a:cubicBezTo>
                  <a:pt x="f269" y="f177"/>
                  <a:pt x="f269" y="f142"/>
                  <a:pt x="f416" y="f186"/>
                </a:cubicBezTo>
                <a:cubicBezTo>
                  <a:pt x="f323" y="f136"/>
                  <a:pt x="f146" y="f209"/>
                  <a:pt x="f591" y="f130"/>
                </a:cubicBezTo>
                <a:cubicBezTo>
                  <a:pt x="f592" y="f126"/>
                  <a:pt x="f592" y="f593"/>
                  <a:pt x="f588" y="f242"/>
                </a:cubicBezTo>
                <a:cubicBezTo>
                  <a:pt x="f172" y="f555"/>
                  <a:pt x="f327" y="f594"/>
                  <a:pt x="f417" y="f595"/>
                </a:cubicBezTo>
                <a:cubicBezTo>
                  <a:pt x="f140" y="f499"/>
                  <a:pt x="f193" y="f596"/>
                  <a:pt x="f134" y="f597"/>
                </a:cubicBezTo>
                <a:cubicBezTo>
                  <a:pt x="f134" y="f598"/>
                  <a:pt x="f207" y="f20"/>
                  <a:pt x="f207" y="f24"/>
                </a:cubicBezTo>
                <a:cubicBezTo>
                  <a:pt x="f203" y="f26"/>
                  <a:pt x="f199" y="f30"/>
                  <a:pt x="f196" y="f34"/>
                </a:cubicBezTo>
                <a:cubicBezTo>
                  <a:pt x="f193" y="f26"/>
                  <a:pt x="f191" y="f22"/>
                  <a:pt x="f187" y="f599"/>
                </a:cubicBezTo>
                <a:cubicBezTo>
                  <a:pt x="f187" y="f599"/>
                  <a:pt x="f187" y="f599"/>
                  <a:pt x="f187" y="f599"/>
                </a:cubicBezTo>
                <a:cubicBezTo>
                  <a:pt x="f179" y="f600"/>
                  <a:pt x="f174" y="f13"/>
                  <a:pt x="f562" y="f9"/>
                </a:cubicBezTo>
                <a:cubicBezTo>
                  <a:pt x="f168" y="f336"/>
                  <a:pt x="f601" y="f516"/>
                  <a:pt x="f163" y="f602"/>
                </a:cubicBezTo>
                <a:cubicBezTo>
                  <a:pt x="f314" y="f555"/>
                  <a:pt x="f154" y="f603"/>
                  <a:pt x="f565" y="f199"/>
                </a:cubicBezTo>
                <a:cubicBezTo>
                  <a:pt x="f439" y="f604"/>
                  <a:pt x="f605" y="f163"/>
                  <a:pt x="f295" y="f273"/>
                </a:cubicBezTo>
                <a:cubicBezTo>
                  <a:pt x="f449" y="f429"/>
                  <a:pt x="f606" y="f571"/>
                  <a:pt x="f452" y="f305"/>
                </a:cubicBezTo>
                <a:cubicBezTo>
                  <a:pt x="f607" y="f581"/>
                  <a:pt x="f457" y="f608"/>
                  <a:pt x="f397" y="f492"/>
                </a:cubicBezTo>
                <a:cubicBezTo>
                  <a:pt x="f371" y="f585"/>
                  <a:pt x="f461" y="f609"/>
                  <a:pt x="f463" y="f350"/>
                </a:cubicBezTo>
                <a:cubicBezTo>
                  <a:pt x="f610" y="f297"/>
                  <a:pt x="f467" y="f277"/>
                  <a:pt x="f467" y="f354"/>
                </a:cubicBezTo>
                <a:cubicBezTo>
                  <a:pt x="f394" y="f298"/>
                  <a:pt x="f467" y="f299"/>
                  <a:pt x="f394" y="f611"/>
                </a:cubicBezTo>
                <a:cubicBezTo>
                  <a:pt x="f455" y="f315"/>
                  <a:pt x="f293" y="f191"/>
                  <a:pt x="f350" y="f543"/>
                </a:cubicBezTo>
                <a:cubicBezTo>
                  <a:pt x="f275" y="f612"/>
                  <a:pt x="f307" y="f256"/>
                  <a:pt x="f348" y="f502"/>
                </a:cubicBezTo>
                <a:cubicBezTo>
                  <a:pt x="f154" y="f613"/>
                  <a:pt x="f614" y="f498"/>
                  <a:pt x="f310" y="f615"/>
                </a:cubicBezTo>
                <a:cubicBezTo>
                  <a:pt x="f428" y="f338"/>
                  <a:pt x="f616" y="f13"/>
                  <a:pt x="f312" y="f617"/>
                </a:cubicBezTo>
                <a:cubicBezTo>
                  <a:pt x="f312" y="f617"/>
                  <a:pt x="f564" y="f494"/>
                  <a:pt x="f564" y="f16"/>
                </a:cubicBezTo>
                <a:cubicBezTo>
                  <a:pt x="f564" y="f618"/>
                  <a:pt x="f564" y="f600"/>
                  <a:pt x="f564" y="f619"/>
                </a:cubicBezTo>
                <a:cubicBezTo>
                  <a:pt x="f586" y="f109"/>
                  <a:pt x="f620" y="f600"/>
                  <a:pt x="f429" y="f16"/>
                </a:cubicBezTo>
                <a:cubicBezTo>
                  <a:pt x="f154" y="f494"/>
                  <a:pt x="f569" y="f621"/>
                  <a:pt x="f152" y="f622"/>
                </a:cubicBezTo>
                <a:cubicBezTo>
                  <a:pt x="f584" y="f557"/>
                  <a:pt x="f307" y="f596"/>
                  <a:pt x="f304" y="f556"/>
                </a:cubicBezTo>
                <a:cubicBezTo>
                  <a:pt x="f435" y="f495"/>
                  <a:pt x="f611" y="f613"/>
                  <a:pt x="f352" y="f623"/>
                </a:cubicBezTo>
                <a:cubicBezTo>
                  <a:pt x="f624" y="f520"/>
                  <a:pt x="f364" y="f529"/>
                  <a:pt x="f625" y="f114"/>
                </a:cubicBezTo>
                <a:cubicBezTo>
                  <a:pt x="f397" y="f555"/>
                  <a:pt x="f548" y="f237"/>
                  <a:pt x="f518" y="f224"/>
                </a:cubicBezTo>
                <a:cubicBezTo>
                  <a:pt x="f383" y="f221"/>
                  <a:pt x="f521" y="f217"/>
                  <a:pt x="f544" y="f132"/>
                </a:cubicBezTo>
                <a:cubicBezTo>
                  <a:pt x="f379" y="f212"/>
                  <a:pt x="f572" y="f210"/>
                  <a:pt x="f576" y="f209"/>
                </a:cubicBezTo>
                <a:cubicBezTo>
                  <a:pt x="f577" y="f203"/>
                  <a:pt x="f626" y="f136"/>
                  <a:pt x="f627" y="f194"/>
                </a:cubicBezTo>
                <a:cubicBezTo>
                  <a:pt x="f628" y="f191"/>
                  <a:pt x="f629" y="f138"/>
                  <a:pt x="f630" y="f187"/>
                </a:cubicBezTo>
                <a:cubicBezTo>
                  <a:pt x="f631" y="f212"/>
                  <a:pt x="f579" y="f603"/>
                  <a:pt x="f632" y="f244"/>
                </a:cubicBezTo>
                <a:cubicBezTo>
                  <a:pt x="f487" y="f553"/>
                  <a:pt x="f544" y="f633"/>
                  <a:pt x="f634" y="f635"/>
                </a:cubicBezTo>
                <a:cubicBezTo>
                  <a:pt x="f546" y="f636"/>
                  <a:pt x="f386" y="f637"/>
                  <a:pt x="f509" y="f524"/>
                </a:cubicBezTo>
                <a:cubicBezTo>
                  <a:pt x="f390" y="f520"/>
                  <a:pt x="f392" y="f507"/>
                  <a:pt x="f549" y="f505"/>
                </a:cubicBezTo>
                <a:cubicBezTo>
                  <a:pt x="f397" y="f501"/>
                  <a:pt x="f638" y="f338"/>
                  <a:pt x="f281" y="f621"/>
                </a:cubicBezTo>
                <a:cubicBezTo>
                  <a:pt x="f358" y="f639"/>
                  <a:pt x="f440" y="f38"/>
                  <a:pt x="f611" y="f53"/>
                </a:cubicBezTo>
                <a:cubicBezTo>
                  <a:pt x="f304" y="f491"/>
                  <a:pt x="f309" y="f71"/>
                  <a:pt x="f312" y="f341"/>
                </a:cubicBezTo>
                <a:cubicBezTo>
                  <a:pt x="f158" y="f77"/>
                  <a:pt x="f148" y="f640"/>
                  <a:pt x="f641" y="f83"/>
                </a:cubicBezTo>
                <a:cubicBezTo>
                  <a:pt x="f641" y="f83"/>
                  <a:pt x="f641" y="f83"/>
                  <a:pt x="f641" y="f83"/>
                </a:cubicBezTo>
                <a:cubicBezTo>
                  <a:pt x="f160" y="f83"/>
                  <a:pt x="f270" y="f94"/>
                  <a:pt x="f563" y="f94"/>
                </a:cubicBezTo>
                <a:cubicBezTo>
                  <a:pt x="f563" y="f94"/>
                  <a:pt x="f563" y="f427"/>
                  <a:pt x="f563" y="f427"/>
                </a:cubicBezTo>
                <a:cubicBezTo>
                  <a:pt x="f162" y="f427"/>
                  <a:pt x="f587" y="f642"/>
                  <a:pt x="f413" y="f642"/>
                </a:cubicBezTo>
                <a:cubicBezTo>
                  <a:pt x="f413" y="f642"/>
                  <a:pt x="f413" y="f642"/>
                  <a:pt x="f413" y="f642"/>
                </a:cubicBezTo>
                <a:cubicBezTo>
                  <a:pt x="f163" y="f91"/>
                  <a:pt x="f269" y="f90"/>
                  <a:pt x="f165" y="f89"/>
                </a:cubicBezTo>
                <a:cubicBezTo>
                  <a:pt x="f165" y="f89"/>
                  <a:pt x="f165" y="f89"/>
                  <a:pt x="f165" y="f88"/>
                </a:cubicBezTo>
                <a:cubicBezTo>
                  <a:pt x="f323" y="f88"/>
                  <a:pt x="f601" y="f85"/>
                  <a:pt x="f167" y="f85"/>
                </a:cubicBezTo>
                <a:cubicBezTo>
                  <a:pt x="f167" y="f85"/>
                  <a:pt x="f167" y="f85"/>
                  <a:pt x="f167" y="f85"/>
                </a:cubicBezTo>
                <a:cubicBezTo>
                  <a:pt x="f643" y="f87"/>
                  <a:pt x="f268" y="f86"/>
                  <a:pt x="f146" y="f86"/>
                </a:cubicBezTo>
                <a:cubicBezTo>
                  <a:pt x="f146" y="f86"/>
                  <a:pt x="f168" y="f86"/>
                  <a:pt x="f168" y="f93"/>
                </a:cubicBezTo>
                <a:cubicBezTo>
                  <a:pt x="f591" y="f93"/>
                  <a:pt x="f591" y="f93"/>
                  <a:pt x="f267" y="f436"/>
                </a:cubicBezTo>
                <a:cubicBezTo>
                  <a:pt x="f267" y="f436"/>
                  <a:pt x="f592" y="f436"/>
                  <a:pt x="f592" y="f436"/>
                </a:cubicBezTo>
                <a:cubicBezTo>
                  <a:pt x="f170" y="f438"/>
                  <a:pt x="f170" y="f438"/>
                  <a:pt x="f171" y="f84"/>
                </a:cubicBezTo>
                <a:cubicBezTo>
                  <a:pt x="f171" y="f84"/>
                  <a:pt x="f171" y="f84"/>
                  <a:pt x="f171" y="f84"/>
                </a:cubicBezTo>
                <a:cubicBezTo>
                  <a:pt x="f588" y="f95"/>
                  <a:pt x="f562" y="f95"/>
                  <a:pt x="f493" y="f415"/>
                </a:cubicBezTo>
                <a:cubicBezTo>
                  <a:pt x="f493" y="f415"/>
                  <a:pt x="f493" y="f415"/>
                  <a:pt x="f493" y="f415"/>
                </a:cubicBezTo>
                <a:cubicBezTo>
                  <a:pt x="f172" y="f415"/>
                  <a:pt x="f589" y="f414"/>
                  <a:pt x="f589" y="f414"/>
                </a:cubicBezTo>
                <a:cubicBezTo>
                  <a:pt x="f589" y="f414"/>
                  <a:pt x="f604" y="f414"/>
                  <a:pt x="f604" y="f343"/>
                </a:cubicBezTo>
                <a:cubicBezTo>
                  <a:pt x="f604" y="f343"/>
                  <a:pt x="f327" y="f343"/>
                  <a:pt x="f174" y="f97"/>
                </a:cubicBezTo>
                <a:cubicBezTo>
                  <a:pt x="f174" y="f97"/>
                  <a:pt x="f174" y="f97"/>
                  <a:pt x="f174" y="f97"/>
                </a:cubicBezTo>
                <a:cubicBezTo>
                  <a:pt x="f566" y="f97"/>
                  <a:pt x="f566" y="f443"/>
                  <a:pt x="f566" y="f443"/>
                </a:cubicBezTo>
                <a:cubicBezTo>
                  <a:pt x="f561" y="f443"/>
                  <a:pt x="f561" y="f443"/>
                  <a:pt x="f561" y="f443"/>
                </a:cubicBezTo>
                <a:cubicBezTo>
                  <a:pt x="f561" y="f445"/>
                  <a:pt x="f417" y="f445"/>
                  <a:pt x="f417" y="f445"/>
                </a:cubicBezTo>
                <a:cubicBezTo>
                  <a:pt x="f417" y="f445"/>
                  <a:pt x="f417" y="f445"/>
                  <a:pt x="f417" y="f445"/>
                </a:cubicBezTo>
                <a:cubicBezTo>
                  <a:pt x="f175" y="f446"/>
                  <a:pt x="f175" y="f446"/>
                  <a:pt x="f175" y="f446"/>
                </a:cubicBezTo>
                <a:cubicBezTo>
                  <a:pt x="f175" y="f446"/>
                  <a:pt x="f175" y="f446"/>
                  <a:pt x="f175" y="f446"/>
                </a:cubicBezTo>
                <a:cubicBezTo>
                  <a:pt x="f177" y="f446"/>
                  <a:pt x="f177" y="f447"/>
                  <a:pt x="f177" y="f447"/>
                </a:cubicBezTo>
                <a:cubicBezTo>
                  <a:pt x="f177" y="f447"/>
                  <a:pt x="f177" y="f447"/>
                  <a:pt x="f177" y="f447"/>
                </a:cubicBezTo>
                <a:cubicBezTo>
                  <a:pt x="f177" y="f447"/>
                  <a:pt x="f177" y="f447"/>
                  <a:pt x="f177" y="f447"/>
                </a:cubicBezTo>
                <a:cubicBezTo>
                  <a:pt x="f177" y="f447"/>
                  <a:pt x="f177" y="f447"/>
                  <a:pt x="f177" y="f447"/>
                </a:cubicBezTo>
                <a:cubicBezTo>
                  <a:pt x="f177" y="f447"/>
                  <a:pt x="f177" y="f447"/>
                  <a:pt x="f177" y="f447"/>
                </a:cubicBezTo>
                <a:cubicBezTo>
                  <a:pt x="f177" y="f447"/>
                  <a:pt x="f175" y="f447"/>
                  <a:pt x="f175" y="f447"/>
                </a:cubicBezTo>
                <a:cubicBezTo>
                  <a:pt x="f175" y="f447"/>
                  <a:pt x="f175" y="f447"/>
                  <a:pt x="f175" y="f447"/>
                </a:cubicBezTo>
                <a:cubicBezTo>
                  <a:pt x="f175" y="f447"/>
                  <a:pt x="f417" y="f447"/>
                  <a:pt x="f417" y="f447"/>
                </a:cubicBezTo>
                <a:cubicBezTo>
                  <a:pt x="f417" y="f447"/>
                  <a:pt x="f417" y="f447"/>
                  <a:pt x="f417" y="f447"/>
                </a:cubicBezTo>
                <a:cubicBezTo>
                  <a:pt x="f561" y="f447"/>
                  <a:pt x="f561" y="f447"/>
                  <a:pt x="f561" y="f447"/>
                </a:cubicBezTo>
                <a:cubicBezTo>
                  <a:pt x="f566" y="f447"/>
                  <a:pt x="f566" y="f447"/>
                  <a:pt x="f566" y="f447"/>
                </a:cubicBezTo>
                <a:cubicBezTo>
                  <a:pt x="f566" y="f447"/>
                  <a:pt x="f174" y="f447"/>
                  <a:pt x="f174" y="f447"/>
                </a:cubicBezTo>
                <a:cubicBezTo>
                  <a:pt x="f327" y="f447"/>
                  <a:pt x="f327" y="f447"/>
                  <a:pt x="f327" y="f447"/>
                </a:cubicBezTo>
                <a:cubicBezTo>
                  <a:pt x="f327" y="f447"/>
                  <a:pt x="f604" y="f447"/>
                  <a:pt x="f589" y="f446"/>
                </a:cubicBezTo>
                <a:cubicBezTo>
                  <a:pt x="f589" y="f446"/>
                  <a:pt x="f589" y="f446"/>
                  <a:pt x="f589" y="f446"/>
                </a:cubicBezTo>
                <a:cubicBezTo>
                  <a:pt x="f493" y="f446"/>
                  <a:pt x="f588" y="f446"/>
                  <a:pt x="f170" y="f446"/>
                </a:cubicBezTo>
                <a:cubicBezTo>
                  <a:pt x="f170" y="f446"/>
                  <a:pt x="f170" y="f446"/>
                  <a:pt x="f170" y="f446"/>
                </a:cubicBezTo>
                <a:cubicBezTo>
                  <a:pt x="f592" y="f446"/>
                  <a:pt x="f267" y="f445"/>
                  <a:pt x="f591" y="f445"/>
                </a:cubicBezTo>
                <a:cubicBezTo>
                  <a:pt x="f591" y="f445"/>
                  <a:pt x="f591" y="f445"/>
                  <a:pt x="f168" y="f445"/>
                </a:cubicBezTo>
                <a:cubicBezTo>
                  <a:pt x="f168" y="f445"/>
                  <a:pt x="f146" y="f445"/>
                  <a:pt x="f268" y="f445"/>
                </a:cubicBezTo>
                <a:cubicBezTo>
                  <a:pt x="f643" y="f445"/>
                  <a:pt x="f643" y="f445"/>
                  <a:pt x="f643" y="f445"/>
                </a:cubicBezTo>
                <a:cubicBezTo>
                  <a:pt x="f167" y="f445"/>
                  <a:pt x="f601" y="f443"/>
                  <a:pt x="f323" y="f443"/>
                </a:cubicBezTo>
                <a:cubicBezTo>
                  <a:pt x="f323" y="f443"/>
                  <a:pt x="f165" y="f443"/>
                  <a:pt x="f165" y="f443"/>
                </a:cubicBezTo>
                <a:cubicBezTo>
                  <a:pt x="f413" y="f97"/>
                  <a:pt x="f316" y="f343"/>
                  <a:pt x="f313" y="f414"/>
                </a:cubicBezTo>
                <a:cubicBezTo>
                  <a:pt x="f313" y="f414"/>
                  <a:pt x="f313" y="f414"/>
                  <a:pt x="f313" y="f414"/>
                </a:cubicBezTo>
                <a:cubicBezTo>
                  <a:pt x="f348" y="f84"/>
                  <a:pt x="f301" y="f93"/>
                  <a:pt x="f350" y="f87"/>
                </a:cubicBezTo>
                <a:cubicBezTo>
                  <a:pt x="f364" y="f90"/>
                  <a:pt x="f457" y="f81"/>
                  <a:pt x="f389" y="f337"/>
                </a:cubicBezTo>
                <a:cubicBezTo>
                  <a:pt x="f384" y="f96"/>
                  <a:pt x="f544" y="f96"/>
                  <a:pt x="f644" y="f427"/>
                </a:cubicBezTo>
                <a:cubicBezTo>
                  <a:pt x="f545" y="f95"/>
                  <a:pt x="f645" y="f411"/>
                  <a:pt x="f459" y="f464"/>
                </a:cubicBezTo>
                <a:cubicBezTo>
                  <a:pt x="f281" y="f333"/>
                  <a:pt x="f442" y="f646"/>
                  <a:pt x="f611" y="f408"/>
                </a:cubicBezTo>
                <a:cubicBezTo>
                  <a:pt x="f581" y="f647"/>
                  <a:pt x="f432" y="f406"/>
                  <a:pt x="f554" y="f648"/>
                </a:cubicBezTo>
                <a:cubicBezTo>
                  <a:pt x="f554" y="f648"/>
                  <a:pt x="f554" y="f648"/>
                  <a:pt x="f554" y="f648"/>
                </a:cubicBezTo>
                <a:cubicBezTo>
                  <a:pt x="f554" y="f648"/>
                  <a:pt x="f614" y="f648"/>
                  <a:pt x="f614" y="f648"/>
                </a:cubicBezTo>
                <a:cubicBezTo>
                  <a:pt x="f564" y="f102"/>
                  <a:pt x="f649" y="f103"/>
                  <a:pt x="f319" y="f105"/>
                </a:cubicBezTo>
                <a:cubicBezTo>
                  <a:pt x="f163" y="f105"/>
                  <a:pt x="f590" y="f106"/>
                  <a:pt x="f269" y="f106"/>
                </a:cubicBezTo>
                <a:cubicBezTo>
                  <a:pt x="f601" y="f106"/>
                  <a:pt x="f146" y="f650"/>
                  <a:pt x="f592" y="f650"/>
                </a:cubicBezTo>
                <a:cubicBezTo>
                  <a:pt x="f170" y="f650"/>
                  <a:pt x="f171" y="f650"/>
                  <a:pt x="f562" y="f402"/>
                </a:cubicBezTo>
                <a:cubicBezTo>
                  <a:pt x="f327" y="f402"/>
                  <a:pt x="f417" y="f76"/>
                  <a:pt x="f142" y="f76"/>
                </a:cubicBezTo>
                <a:cubicBezTo>
                  <a:pt x="f187" y="f76"/>
                  <a:pt x="f194" y="f651"/>
                  <a:pt x="f202" y="f651"/>
                </a:cubicBezTo>
                <a:cubicBezTo>
                  <a:pt x="f202" y="f651"/>
                  <a:pt x="f203" y="f651"/>
                  <a:pt x="f203" y="f651"/>
                </a:cubicBezTo>
                <a:cubicBezTo>
                  <a:pt x="f203" y="f651"/>
                  <a:pt x="f203" y="f651"/>
                  <a:pt x="f203" y="f651"/>
                </a:cubicBezTo>
                <a:cubicBezTo>
                  <a:pt x="f134" y="f651"/>
                  <a:pt x="f134" y="f651"/>
                  <a:pt x="f134" y="f651"/>
                </a:cubicBezTo>
                <a:cubicBezTo>
                  <a:pt x="f132" y="f651"/>
                  <a:pt x="f221" y="f651"/>
                  <a:pt x="f652" y="f653"/>
                </a:cubicBezTo>
                <a:cubicBezTo>
                  <a:pt x="f126" y="f653"/>
                  <a:pt x="f124" y="f653"/>
                  <a:pt x="f654" y="f653"/>
                </a:cubicBezTo>
                <a:cubicBezTo>
                  <a:pt x="f233" y="f653"/>
                  <a:pt x="f122" y="f653"/>
                  <a:pt x="f248" y="f653"/>
                </a:cubicBezTo>
                <a:cubicBezTo>
                  <a:pt x="f116" y="f653"/>
                  <a:pt x="f612" y="f655"/>
                  <a:pt x="f633" y="f396"/>
                </a:cubicBezTo>
                <a:cubicBezTo>
                  <a:pt x="f558" y="f385"/>
                  <a:pt x="f230" y="f656"/>
                  <a:pt x="f223" y="f58"/>
                </a:cubicBezTo>
                <a:cubicBezTo>
                  <a:pt x="f217" y="f238"/>
                  <a:pt x="f210" y="f229"/>
                  <a:pt x="f203" y="f657"/>
                </a:cubicBezTo>
                <a:cubicBezTo>
                  <a:pt x="f136" y="f49"/>
                  <a:pt x="f191" y="f218"/>
                  <a:pt x="f186" y="f113"/>
                </a:cubicBezTo>
                <a:cubicBezTo>
                  <a:pt x="f179" y="f197"/>
                  <a:pt x="f174" y="f183"/>
                  <a:pt x="f562" y="f32"/>
                </a:cubicBezTo>
                <a:cubicBezTo>
                  <a:pt x="f592" y="f658"/>
                  <a:pt x="f268" y="f659"/>
                  <a:pt x="f165" y="f660"/>
                </a:cubicBezTo>
                <a:cubicBezTo>
                  <a:pt x="f163" y="f661"/>
                  <a:pt x="f162" y="f662"/>
                  <a:pt x="f641" y="f17"/>
                </a:cubicBezTo>
                <a:cubicBezTo>
                  <a:pt x="f315" y="f139"/>
                  <a:pt x="f148" y="f282"/>
                  <a:pt x="f273" y="f663"/>
                </a:cubicBezTo>
                <a:cubicBezTo>
                  <a:pt x="f273" y="f663"/>
                  <a:pt x="f273" y="f663"/>
                  <a:pt x="f273" y="f663"/>
                </a:cubicBezTo>
                <a:cubicBezTo>
                  <a:pt x="f307" y="f664"/>
                  <a:pt x="f353" y="f665"/>
                  <a:pt x="f403" y="f666"/>
                </a:cubicBezTo>
                <a:cubicBezTo>
                  <a:pt x="f281" y="f667"/>
                  <a:pt x="f285" y="f668"/>
                  <a:pt x="f459" y="f669"/>
                </a:cubicBezTo>
                <a:cubicBezTo>
                  <a:pt x="f463" y="f670"/>
                  <a:pt x="f372" y="f671"/>
                  <a:pt x="f547" y="f672"/>
                </a:cubicBezTo>
                <a:cubicBezTo>
                  <a:pt x="f514" y="f673"/>
                  <a:pt x="f517" y="f674"/>
                  <a:pt x="f675" y="f676"/>
                </a:cubicBezTo>
                <a:cubicBezTo>
                  <a:pt x="f544" y="f677"/>
                  <a:pt x="f678" y="f679"/>
                  <a:pt x="f680" y="f681"/>
                </a:cubicBezTo>
                <a:cubicBezTo>
                  <a:pt x="f632" y="f682"/>
                  <a:pt x="f528" y="f683"/>
                  <a:pt x="f684" y="f685"/>
                </a:cubicBezTo>
                <a:cubicBezTo>
                  <a:pt x="f476" y="f686"/>
                  <a:pt x="f477" y="f687"/>
                  <a:pt x="f688" y="f689"/>
                </a:cubicBezTo>
                <a:cubicBezTo>
                  <a:pt x="f481" y="f690"/>
                  <a:pt x="f537" y="f691"/>
                  <a:pt x="f692" y="f693"/>
                </a:cubicBezTo>
                <a:cubicBezTo>
                  <a:pt x="f6" y="f694"/>
                  <a:pt x="f695" y="f696"/>
                  <a:pt x="f478" y="f697"/>
                </a:cubicBezTo>
                <a:cubicBezTo>
                  <a:pt x="f532" y="f8"/>
                  <a:pt x="f698" y="f699"/>
                  <a:pt x="f627" y="f700"/>
                </a:cubicBezTo>
                <a:cubicBezTo>
                  <a:pt x="f579" y="f701"/>
                  <a:pt x="f626" y="f702"/>
                  <a:pt x="f703" y="f704"/>
                </a:cubicBezTo>
                <a:cubicBezTo>
                  <a:pt x="f705" y="f706"/>
                  <a:pt x="f707" y="f708"/>
                  <a:pt x="f574" y="f709"/>
                </a:cubicBezTo>
                <a:cubicBezTo>
                  <a:pt x="f523" y="f710"/>
                  <a:pt x="f711" y="f712"/>
                  <a:pt x="f713" y="f714"/>
                </a:cubicBezTo>
                <a:cubicBezTo>
                  <a:pt x="f544" y="f715"/>
                  <a:pt x="f518" y="f716"/>
                  <a:pt x="f514" y="f717"/>
                </a:cubicBezTo>
                <a:cubicBezTo>
                  <a:pt x="f718" y="f719"/>
                  <a:pt x="f470" y="f720"/>
                  <a:pt x="f610" y="f721"/>
                </a:cubicBezTo>
                <a:cubicBezTo>
                  <a:pt x="f453" y="f722"/>
                  <a:pt x="f364" y="f723"/>
                  <a:pt x="f354" y="f724"/>
                </a:cubicBezTo>
                <a:cubicBezTo>
                  <a:pt x="f354" y="f724"/>
                  <a:pt x="f354" y="f724"/>
                  <a:pt x="f354" y="f724"/>
                </a:cubicBezTo>
                <a:cubicBezTo>
                  <a:pt x="f354" y="f724"/>
                  <a:pt x="f354" y="f724"/>
                  <a:pt x="f354" y="f724"/>
                </a:cubicBezTo>
                <a:cubicBezTo>
                  <a:pt x="f616" y="f725"/>
                  <a:pt x="f144" y="f117"/>
                  <a:pt x="f344" y="f330"/>
                </a:cubicBezTo>
                <a:cubicBezTo>
                  <a:pt x="f541" y="f351"/>
                  <a:pt x="f633" y="f70"/>
                  <a:pt x="f726" y="f727"/>
                </a:cubicBezTo>
                <a:cubicBezTo>
                  <a:pt x="f726" y="f727"/>
                  <a:pt x="f726" y="f727"/>
                  <a:pt x="f726" y="f727"/>
                </a:cubicBezTo>
                <a:cubicBezTo>
                  <a:pt x="f726" y="f251"/>
                  <a:pt x="f559" y="f253"/>
                  <a:pt x="f559" y="f255"/>
                </a:cubicBezTo>
                <a:cubicBezTo>
                  <a:pt x="f728" y="f349"/>
                  <a:pt x="f594" y="f72"/>
                  <a:pt x="f250" y="f396"/>
                </a:cubicBezTo>
                <a:cubicBezTo>
                  <a:pt x="f635" y="f729"/>
                  <a:pt x="f635" y="f729"/>
                  <a:pt x="f635" y="f730"/>
                </a:cubicBezTo>
                <a:cubicBezTo>
                  <a:pt x="f635" y="f730"/>
                  <a:pt x="f635" y="f730"/>
                  <a:pt x="f635" y="f730"/>
                </a:cubicBezTo>
                <a:cubicBezTo>
                  <a:pt x="f635" y="f730"/>
                  <a:pt x="f114" y="f347"/>
                  <a:pt x="f114" y="f347"/>
                </a:cubicBezTo>
                <a:cubicBezTo>
                  <a:pt x="f114" y="f347"/>
                  <a:pt x="f114" y="f398"/>
                  <a:pt x="f114" y="f398"/>
                </a:cubicBezTo>
                <a:cubicBezTo>
                  <a:pt x="f334" y="f398"/>
                  <a:pt x="f334" y="f332"/>
                  <a:pt x="f334" y="f332"/>
                </a:cubicBezTo>
                <a:cubicBezTo>
                  <a:pt x="f334" y="f332"/>
                  <a:pt x="f334" y="f731"/>
                  <a:pt x="f334" y="f731"/>
                </a:cubicBezTo>
                <a:cubicBezTo>
                  <a:pt x="f538" y="f74"/>
                  <a:pt x="f636" y="f732"/>
                  <a:pt x="f636" y="f399"/>
                </a:cubicBezTo>
                <a:cubicBezTo>
                  <a:pt x="f733" y="f734"/>
                  <a:pt x="f733" y="f734"/>
                  <a:pt x="f733" y="f734"/>
                </a:cubicBezTo>
                <a:cubicBezTo>
                  <a:pt x="f733" y="f735"/>
                  <a:pt x="f536" y="f345"/>
                  <a:pt x="f536" y="f655"/>
                </a:cubicBezTo>
                <a:cubicBezTo>
                  <a:pt x="f595" y="f345"/>
                  <a:pt x="f637" y="f345"/>
                  <a:pt x="f602" y="f345"/>
                </a:cubicBezTo>
                <a:cubicBezTo>
                  <a:pt x="f260" y="f735"/>
                  <a:pt x="f256" y="f734"/>
                  <a:pt x="f252" y="f399"/>
                </a:cubicBezTo>
                <a:cubicBezTo>
                  <a:pt x="f508" y="f732"/>
                  <a:pt x="f499" y="f332"/>
                  <a:pt x="f623" y="f730"/>
                </a:cubicBezTo>
                <a:cubicBezTo>
                  <a:pt x="f502" y="f396"/>
                  <a:pt x="f111" y="f72"/>
                  <a:pt x="f613" y="f736"/>
                </a:cubicBezTo>
                <a:cubicBezTo>
                  <a:pt x="f501" y="f255"/>
                  <a:pt x="f495" y="f70"/>
                  <a:pt x="f9" y="f330"/>
                </a:cubicBezTo>
                <a:cubicBezTo>
                  <a:pt x="f9" y="f737"/>
                  <a:pt x="f342" y="f387"/>
                  <a:pt x="f342" y="f329"/>
                </a:cubicBezTo>
                <a:cubicBezTo>
                  <a:pt x="f11" y="f365"/>
                  <a:pt x="f622" y="f325"/>
                  <a:pt x="f617" y="f738"/>
                </a:cubicBezTo>
                <a:cubicBezTo>
                  <a:pt x="f617" y="f738"/>
                  <a:pt x="f617" y="f738"/>
                  <a:pt x="f617" y="f738"/>
                </a:cubicBezTo>
                <a:cubicBezTo>
                  <a:pt x="f617" y="f738"/>
                  <a:pt x="f617" y="f738"/>
                  <a:pt x="f617" y="f738"/>
                </a:cubicBezTo>
                <a:cubicBezTo>
                  <a:pt x="f494" y="f320"/>
                  <a:pt x="f618" y="f110"/>
                  <a:pt x="f109" y="f739"/>
                </a:cubicBezTo>
                <a:cubicBezTo>
                  <a:pt x="f18" y="f241"/>
                  <a:pt x="f599" y="f234"/>
                  <a:pt x="f24" y="f740"/>
                </a:cubicBezTo>
                <a:cubicBezTo>
                  <a:pt x="f26" y="f52"/>
                  <a:pt x="f30" y="f266"/>
                  <a:pt x="f30" y="f741"/>
                </a:cubicBezTo>
                <a:cubicBezTo>
                  <a:pt x="f742" y="f225"/>
                  <a:pt x="f743" y="f306"/>
                  <a:pt x="f744" y="f211"/>
                </a:cubicBezTo>
                <a:cubicBezTo>
                  <a:pt x="f744" y="f208"/>
                  <a:pt x="f46" y="f206"/>
                  <a:pt x="f48" y="f204"/>
                </a:cubicBezTo>
                <a:cubicBezTo>
                  <a:pt x="f51" y="f200"/>
                  <a:pt x="f107" y="f115"/>
                  <a:pt x="f104" y="f39"/>
                </a:cubicBezTo>
                <a:cubicBezTo>
                  <a:pt x="f104" y="f39"/>
                  <a:pt x="f104" y="f39"/>
                  <a:pt x="f104" y="f39"/>
                </a:cubicBezTo>
                <a:cubicBezTo>
                  <a:pt x="f104" y="f39"/>
                  <a:pt x="f104" y="f39"/>
                  <a:pt x="f104" y="f39"/>
                </a:cubicBezTo>
                <a:cubicBezTo>
                  <a:pt x="f57" y="f117"/>
                  <a:pt x="f61" y="f180"/>
                  <a:pt x="f101" y="f32"/>
                </a:cubicBezTo>
                <a:cubicBezTo>
                  <a:pt x="f65" y="f173"/>
                  <a:pt x="f421" y="f121"/>
                  <a:pt x="f420" y="f745"/>
                </a:cubicBezTo>
                <a:cubicBezTo>
                  <a:pt x="f419" y="f23"/>
                  <a:pt x="f746" y="f125"/>
                  <a:pt x="f747" y="f166"/>
                </a:cubicBezTo>
                <a:cubicBezTo>
                  <a:pt x="f747" y="f166"/>
                  <a:pt x="f747" y="f166"/>
                  <a:pt x="f747" y="f166"/>
                </a:cubicBezTo>
                <a:cubicBezTo>
                  <a:pt x="f426" y="f292"/>
                  <a:pt x="f98" y="f661"/>
                  <a:pt x="f96" y="f748"/>
                </a:cubicBezTo>
                <a:cubicBezTo>
                  <a:pt x="f96" y="f748"/>
                  <a:pt x="f96" y="f748"/>
                  <a:pt x="f96" y="f748"/>
                </a:cubicBezTo>
                <a:cubicBezTo>
                  <a:pt x="f96" y="f748"/>
                  <a:pt x="f96" y="f748"/>
                  <a:pt x="f96" y="f748"/>
                </a:cubicBezTo>
                <a:cubicBezTo>
                  <a:pt x="f337" y="f662"/>
                  <a:pt x="f81" y="f749"/>
                  <a:pt x="f94" y="f135"/>
                </a:cubicBezTo>
                <a:cubicBezTo>
                  <a:pt x="f85" y="f141"/>
                  <a:pt x="f414" y="f750"/>
                  <a:pt x="f451" y="f751"/>
                </a:cubicBezTo>
                <a:cubicBezTo>
                  <a:pt x="f458" y="f752"/>
                  <a:pt x="f753" y="f754"/>
                  <a:pt x="f646" y="f755"/>
                </a:cubicBezTo>
                <a:cubicBezTo>
                  <a:pt x="f756" y="f757"/>
                  <a:pt x="f105" y="f758"/>
                  <a:pt x="f650" y="f149"/>
                </a:cubicBezTo>
                <a:cubicBezTo>
                  <a:pt x="f76" y="f759"/>
                  <a:pt x="f102" y="f760"/>
                  <a:pt x="f761" y="f754"/>
                </a:cubicBezTo>
                <a:cubicBezTo>
                  <a:pt x="f762" y="f763"/>
                  <a:pt x="f78" y="f764"/>
                  <a:pt x="f765" y="f663"/>
                </a:cubicBezTo>
                <a:cubicBezTo>
                  <a:pt x="f766" y="f767"/>
                  <a:pt x="f768" y="f137"/>
                  <a:pt x="f466" y="f748"/>
                </a:cubicBezTo>
                <a:cubicBezTo>
                  <a:pt x="f466" y="f748"/>
                  <a:pt x="f466" y="f748"/>
                  <a:pt x="f466" y="f748"/>
                </a:cubicBezTo>
                <a:cubicBezTo>
                  <a:pt x="f466" y="f133"/>
                  <a:pt x="f466" y="f133"/>
                  <a:pt x="f466" y="f161"/>
                </a:cubicBezTo>
                <a:cubicBezTo>
                  <a:pt x="f411" y="f129"/>
                  <a:pt x="f447" y="f21"/>
                  <a:pt x="f414" y="f121"/>
                </a:cubicBezTo>
                <a:cubicBezTo>
                  <a:pt x="f414" y="f29"/>
                  <a:pt x="f414" y="f29"/>
                  <a:pt x="f414" y="f29"/>
                </a:cubicBezTo>
                <a:cubicBezTo>
                  <a:pt x="f95" y="f272"/>
                  <a:pt x="f438" y="f33"/>
                  <a:pt x="f93" y="f178"/>
                </a:cubicBezTo>
                <a:cubicBezTo>
                  <a:pt x="f89" y="f190"/>
                  <a:pt x="f94" y="f205"/>
                  <a:pt x="f79" y="f220"/>
                </a:cubicBezTo>
                <a:cubicBezTo>
                  <a:pt x="f79" y="f220"/>
                  <a:pt x="f79" y="f220"/>
                  <a:pt x="f79" y="f220"/>
                </a:cubicBezTo>
                <a:cubicBezTo>
                  <a:pt x="f79" y="f220"/>
                  <a:pt x="f79" y="f220"/>
                  <a:pt x="f79" y="f220"/>
                </a:cubicBezTo>
                <a:cubicBezTo>
                  <a:pt x="f339" y="f222"/>
                  <a:pt x="f341" y="f50"/>
                  <a:pt x="f769" y="f227"/>
                </a:cubicBezTo>
                <a:cubicBezTo>
                  <a:pt x="f769" y="f227"/>
                  <a:pt x="f769" y="f227"/>
                  <a:pt x="f769" y="f227"/>
                </a:cubicBezTo>
                <a:cubicBezTo>
                  <a:pt x="f769" y="f227"/>
                  <a:pt x="f769" y="f227"/>
                  <a:pt x="f769" y="f227"/>
                </a:cubicBezTo>
                <a:cubicBezTo>
                  <a:pt x="f770" y="f52"/>
                  <a:pt x="f73" y="f228"/>
                  <a:pt x="f746" y="f54"/>
                </a:cubicBezTo>
                <a:cubicBezTo>
                  <a:pt x="f490" y="f241"/>
                  <a:pt x="f101" y="f60"/>
                  <a:pt x="f59" y="f738"/>
                </a:cubicBezTo>
                <a:cubicBezTo>
                  <a:pt x="f771" y="f324"/>
                  <a:pt x="f57" y="f772"/>
                  <a:pt x="f773" y="f656"/>
                </a:cubicBezTo>
                <a:cubicBezTo>
                  <a:pt x="f55" y="f380"/>
                  <a:pt x="f53" y="f249"/>
                  <a:pt x="f53" y="f774"/>
                </a:cubicBezTo>
                <a:cubicBezTo>
                  <a:pt x="f53" y="f774"/>
                  <a:pt x="f53" y="f66"/>
                  <a:pt x="f53" y="f66"/>
                </a:cubicBezTo>
                <a:cubicBezTo>
                  <a:pt x="f104" y="f367"/>
                  <a:pt x="f55" y="f326"/>
                  <a:pt x="f57" y="f326"/>
                </a:cubicBezTo>
                <a:cubicBezTo>
                  <a:pt x="f59" y="f326"/>
                  <a:pt x="f61" y="f367"/>
                  <a:pt x="f775" y="f367"/>
                </a:cubicBezTo>
                <a:cubicBezTo>
                  <a:pt x="f775" y="f382"/>
                  <a:pt x="f101" y="f382"/>
                  <a:pt x="f101" y="f382"/>
                </a:cubicBezTo>
                <a:cubicBezTo>
                  <a:pt x="f776" y="f774"/>
                  <a:pt x="f67" y="f249"/>
                  <a:pt x="f418" y="f777"/>
                </a:cubicBezTo>
                <a:cubicBezTo>
                  <a:pt x="f71" y="f325"/>
                  <a:pt x="f746" y="f325"/>
                  <a:pt x="f778" y="f380"/>
                </a:cubicBezTo>
                <a:cubicBezTo>
                  <a:pt x="f341" y="f656"/>
                  <a:pt x="f96" y="f370"/>
                  <a:pt x="f642" y="f779"/>
                </a:cubicBezTo>
                <a:cubicBezTo>
                  <a:pt x="f91" y="f321"/>
                  <a:pt x="f89" y="f320"/>
                  <a:pt x="f87" y="f62"/>
                </a:cubicBezTo>
                <a:cubicBezTo>
                  <a:pt x="f84" y="f110"/>
                  <a:pt x="f443" y="f60"/>
                  <a:pt x="f780" y="f317"/>
                </a:cubicBezTo>
                <a:cubicBezTo>
                  <a:pt x="f451" y="f317"/>
                  <a:pt x="f781" y="f317"/>
                  <a:pt x="f411" y="f782"/>
                </a:cubicBezTo>
                <a:cubicBezTo>
                  <a:pt x="f333" y="f243"/>
                  <a:pt x="f473" y="f783"/>
                  <a:pt x="f404" y="f234"/>
                </a:cubicBezTo>
                <a:cubicBezTo>
                  <a:pt x="f784" y="f229"/>
                  <a:pt x="f731" y="f52"/>
                  <a:pt x="f72" y="f657"/>
                </a:cubicBezTo>
                <a:cubicBezTo>
                  <a:pt x="f785" y="f227"/>
                  <a:pt x="f736" y="f227"/>
                  <a:pt x="f736" y="f227"/>
                </a:cubicBezTo>
                <a:cubicBezTo>
                  <a:pt x="f253" y="f50"/>
                  <a:pt x="f351" y="f49"/>
                  <a:pt x="f329" y="f47"/>
                </a:cubicBezTo>
                <a:cubicBezTo>
                  <a:pt x="f328" y="f45"/>
                  <a:pt x="f261" y="f45"/>
                  <a:pt x="f359" y="f220"/>
                </a:cubicBezTo>
                <a:cubicBezTo>
                  <a:pt x="f367" y="f218"/>
                  <a:pt x="f369" y="f214"/>
                  <a:pt x="f380" y="f213"/>
                </a:cubicBezTo>
                <a:cubicBezTo>
                  <a:pt x="f656" y="f43"/>
                  <a:pt x="f772" y="f211"/>
                  <a:pt x="f738" y="f113"/>
                </a:cubicBezTo>
                <a:cubicBezTo>
                  <a:pt x="f320" y="f206"/>
                  <a:pt x="f110" y="f205"/>
                  <a:pt x="f739" y="f41"/>
                </a:cubicBezTo>
                <a:cubicBezTo>
                  <a:pt x="f782" y="f41"/>
                  <a:pt x="f245" y="f201"/>
                  <a:pt x="f241" y="f200"/>
                </a:cubicBezTo>
                <a:cubicBezTo>
                  <a:pt x="f238" y="f115"/>
                  <a:pt x="f54" y="f197"/>
                  <a:pt x="f265" y="f39"/>
                </a:cubicBezTo>
                <a:cubicBezTo>
                  <a:pt x="f52" y="f192"/>
                  <a:pt x="f741" y="f192"/>
                  <a:pt x="f227" y="f190"/>
                </a:cubicBezTo>
                <a:cubicBezTo>
                  <a:pt x="f47" y="f188"/>
                  <a:pt x="f214" y="f185"/>
                  <a:pt x="f205" y="f182"/>
                </a:cubicBezTo>
                <a:cubicBezTo>
                  <a:pt x="f190" y="f180"/>
                  <a:pt x="f178" y="f176"/>
                  <a:pt x="f28" y="f33"/>
                </a:cubicBezTo>
                <a:cubicBezTo>
                  <a:pt x="f786" y="f787"/>
                  <a:pt x="f788" y="f32"/>
                  <a:pt x="f127" y="f272"/>
                </a:cubicBezTo>
                <a:cubicBezTo>
                  <a:pt x="f789" y="f272"/>
                  <a:pt x="f789" y="f272"/>
                  <a:pt x="f166" y="f272"/>
                </a:cubicBezTo>
                <a:cubicBezTo>
                  <a:pt x="f166" y="f272"/>
                  <a:pt x="f166" y="f272"/>
                  <a:pt x="f166" y="f272"/>
                </a:cubicBezTo>
                <a:cubicBezTo>
                  <a:pt x="f290" y="f31"/>
                  <a:pt x="f133" y="f173"/>
                  <a:pt x="f278" y="f29"/>
                </a:cubicBezTo>
                <a:cubicBezTo>
                  <a:pt x="f790" y="f121"/>
                  <a:pt x="f139" y="f121"/>
                  <a:pt x="f791" y="f28"/>
                </a:cubicBezTo>
                <a:cubicBezTo>
                  <a:pt x="f282" y="f28"/>
                  <a:pt x="f750" y="f27"/>
                  <a:pt x="f792" y="f745"/>
                </a:cubicBezTo>
                <a:cubicBezTo>
                  <a:pt x="f792" y="f29"/>
                  <a:pt x="f663" y="f173"/>
                  <a:pt x="f793" y="f272"/>
                </a:cubicBezTo>
                <a:cubicBezTo>
                  <a:pt x="f794" y="f787"/>
                  <a:pt x="f795" y="f178"/>
                  <a:pt x="f143" y="f35"/>
                </a:cubicBezTo>
                <a:cubicBezTo>
                  <a:pt x="f796" y="f185"/>
                  <a:pt x="f278" y="f189"/>
                  <a:pt x="f286" y="f39"/>
                </a:cubicBezTo>
                <a:cubicBezTo>
                  <a:pt x="f662" y="f195"/>
                  <a:pt x="f748" y="f195"/>
                  <a:pt x="f748" y="f195"/>
                </a:cubicBezTo>
                <a:cubicBezTo>
                  <a:pt x="f748" y="f195"/>
                  <a:pt x="f748" y="f195"/>
                  <a:pt x="f748" y="f195"/>
                </a:cubicBezTo>
                <a:cubicBezTo>
                  <a:pt x="f748" y="f195"/>
                  <a:pt x="f748" y="f195"/>
                  <a:pt x="f748" y="f195"/>
                </a:cubicBezTo>
                <a:cubicBezTo>
                  <a:pt x="f797" y="f200"/>
                  <a:pt x="f798" y="f204"/>
                  <a:pt x="f274" y="f208"/>
                </a:cubicBezTo>
                <a:cubicBezTo>
                  <a:pt x="f799" y="f208"/>
                  <a:pt x="f799" y="f208"/>
                  <a:pt x="f799" y="f208"/>
                </a:cubicBezTo>
                <a:cubicBezTo>
                  <a:pt x="f19" y="f43"/>
                  <a:pt x="f800" y="f216"/>
                  <a:pt x="f25" y="f306"/>
                </a:cubicBezTo>
                <a:cubicBezTo>
                  <a:pt x="f25" y="f306"/>
                  <a:pt x="f25" y="f306"/>
                  <a:pt x="f25" y="f306"/>
                </a:cubicBezTo>
                <a:cubicBezTo>
                  <a:pt x="f25" y="f306"/>
                  <a:pt x="f25" y="f306"/>
                  <a:pt x="f25" y="f306"/>
                </a:cubicBezTo>
                <a:cubicBezTo>
                  <a:pt x="f121" y="f47"/>
                  <a:pt x="f272" y="f49"/>
                  <a:pt x="f119" y="f50"/>
                </a:cubicBezTo>
                <a:cubicBezTo>
                  <a:pt x="f178" y="f801"/>
                  <a:pt x="f180" y="f801"/>
                  <a:pt x="f35" y="f308"/>
                </a:cubicBezTo>
                <a:cubicBezTo>
                  <a:pt x="f117" y="f657"/>
                  <a:pt x="f190" y="f266"/>
                  <a:pt x="f115" y="f740"/>
                </a:cubicBezTo>
                <a:cubicBezTo>
                  <a:pt x="f115" y="f740"/>
                  <a:pt x="f198" y="f265"/>
                  <a:pt x="f200" y="f265"/>
                </a:cubicBezTo>
                <a:cubicBezTo>
                  <a:pt x="f205" y="f229"/>
                  <a:pt x="f211" y="f231"/>
                  <a:pt x="f216" y="f232"/>
                </a:cubicBezTo>
                <a:cubicBezTo>
                  <a:pt x="f218" y="f232"/>
                  <a:pt x="f306" y="f234"/>
                  <a:pt x="f220" y="f234"/>
                </a:cubicBezTo>
                <a:cubicBezTo>
                  <a:pt x="f225" y="f236"/>
                  <a:pt x="f227" y="f783"/>
                  <a:pt x="f740" y="f239"/>
                </a:cubicBezTo>
                <a:cubicBezTo>
                  <a:pt x="f265" y="f239"/>
                  <a:pt x="f229" y="f241"/>
                  <a:pt x="f54" y="f241"/>
                </a:cubicBezTo>
                <a:cubicBezTo>
                  <a:pt x="f311" y="f245"/>
                  <a:pt x="f783" y="f58"/>
                  <a:pt x="f241" y="f247"/>
                </a:cubicBezTo>
                <a:cubicBezTo>
                  <a:pt x="f779" y="f373"/>
                  <a:pt x="f382" y="f779"/>
                  <a:pt x="f351" y="f656"/>
                </a:cubicBezTo>
                <a:cubicBezTo>
                  <a:pt x="f785" y="f325"/>
                  <a:pt x="f74" y="f774"/>
                  <a:pt x="f651" y="f365"/>
                </a:cubicBezTo>
                <a:cubicBezTo>
                  <a:pt x="f651" y="f362"/>
                  <a:pt x="f651" y="f362"/>
                  <a:pt x="f651" y="f362"/>
                </a:cubicBezTo>
                <a:cubicBezTo>
                  <a:pt x="f105" y="f357"/>
                  <a:pt x="f761" y="f261"/>
                  <a:pt x="f647" y="f328"/>
                </a:cubicBezTo>
                <a:cubicBezTo>
                  <a:pt x="f473" y="f385"/>
                  <a:pt x="f766" y="f387"/>
                  <a:pt x="f80" y="f737"/>
                </a:cubicBezTo>
                <a:cubicBezTo>
                  <a:pt x="f646" y="f330"/>
                  <a:pt x="f768" y="f330"/>
                  <a:pt x="f768" y="f330"/>
                </a:cubicBezTo>
                <a:cubicBezTo>
                  <a:pt x="f333" y="f108"/>
                  <a:pt x="f409" y="f108"/>
                  <a:pt x="f753" y="f351"/>
                </a:cubicBezTo>
                <a:cubicBezTo>
                  <a:pt x="f469" y="f351"/>
                  <a:pt x="f469" y="f351"/>
                  <a:pt x="f466" y="f331"/>
                </a:cubicBezTo>
                <a:cubicBezTo>
                  <a:pt x="f464" y="f331"/>
                  <a:pt x="f99" y="f70"/>
                  <a:pt x="f458" y="f70"/>
                </a:cubicBezTo>
                <a:cubicBezTo>
                  <a:pt x="f458" y="f727"/>
                  <a:pt x="f456" y="f727"/>
                  <a:pt x="f456" y="f727"/>
                </a:cubicBezTo>
                <a:cubicBezTo>
                  <a:pt x="f411" y="f251"/>
                  <a:pt x="f451" y="f253"/>
                  <a:pt x="f780" y="f255"/>
                </a:cubicBezTo>
                <a:cubicBezTo>
                  <a:pt x="f335" y="f255"/>
                  <a:pt x="f335" y="f255"/>
                  <a:pt x="f335" y="f255"/>
                </a:cubicBezTo>
                <a:cubicBezTo>
                  <a:pt x="f447" y="f257"/>
                  <a:pt x="f446" y="f259"/>
                  <a:pt x="f445" y="f393"/>
                </a:cubicBezTo>
                <a:cubicBezTo>
                  <a:pt x="f443" y="f393"/>
                  <a:pt x="f443" y="f349"/>
                  <a:pt x="f97" y="f349"/>
                </a:cubicBezTo>
                <a:cubicBezTo>
                  <a:pt x="f343" y="f736"/>
                  <a:pt x="f414" y="f736"/>
                  <a:pt x="f415" y="f785"/>
                </a:cubicBezTo>
                <a:cubicBezTo>
                  <a:pt x="f95" y="f72"/>
                  <a:pt x="f95" y="f72"/>
                  <a:pt x="f95" y="f72"/>
                </a:cubicBezTo>
                <a:cubicBezTo>
                  <a:pt x="f438" y="f802"/>
                  <a:pt x="f436" y="f396"/>
                  <a:pt x="f86" y="f729"/>
                </a:cubicBezTo>
                <a:cubicBezTo>
                  <a:pt x="f438" y="f729"/>
                  <a:pt x="f95" y="f729"/>
                  <a:pt x="f414" y="f729"/>
                </a:cubicBezTo>
                <a:cubicBezTo>
                  <a:pt x="f443" y="f396"/>
                  <a:pt x="f446" y="f396"/>
                  <a:pt x="f448" y="f396"/>
                </a:cubicBezTo>
                <a:cubicBezTo>
                  <a:pt x="f385" y="f785"/>
                  <a:pt x="f385" y="f785"/>
                  <a:pt x="f385" y="f785"/>
                </a:cubicBezTo>
                <a:cubicBezTo>
                  <a:pt x="f362" y="f785"/>
                  <a:pt x="f249" y="f785"/>
                  <a:pt x="f64" y="f785"/>
                </a:cubicBezTo>
                <a:cubicBezTo>
                  <a:pt x="f322" y="f785"/>
                  <a:pt x="f318" y="f785"/>
                  <a:pt x="f739" y="f736"/>
                </a:cubicBezTo>
                <a:cubicBezTo>
                  <a:pt x="f238" y="f736"/>
                  <a:pt x="f740" y="f736"/>
                  <a:pt x="f222" y="f349"/>
                </a:cubicBezTo>
                <a:cubicBezTo>
                  <a:pt x="f45" y="f349"/>
                  <a:pt x="f306" y="f349"/>
                  <a:pt x="f216" y="f349"/>
                </a:cubicBezTo>
                <a:cubicBezTo>
                  <a:pt x="f214" y="f349"/>
                  <a:pt x="f43" y="f349"/>
                  <a:pt x="f113" y="f349"/>
                </a:cubicBezTo>
                <a:cubicBezTo>
                  <a:pt x="f206" y="f349"/>
                  <a:pt x="f41" y="f349"/>
                  <a:pt x="f200" y="f349"/>
                </a:cubicBezTo>
                <a:cubicBezTo>
                  <a:pt x="f198" y="f349"/>
                  <a:pt x="f115" y="f349"/>
                  <a:pt x="f197" y="f349"/>
                </a:cubicBezTo>
                <a:cubicBezTo>
                  <a:pt x="f192" y="f349"/>
                  <a:pt x="f188" y="f393"/>
                  <a:pt x="f185" y="f393"/>
                </a:cubicBezTo>
                <a:cubicBezTo>
                  <a:pt x="f185" y="f393"/>
                  <a:pt x="f183" y="f393"/>
                  <a:pt x="f183" y="f393"/>
                </a:cubicBezTo>
                <a:cubicBezTo>
                  <a:pt x="f27" y="f393"/>
                  <a:pt x="f799" y="f393"/>
                  <a:pt x="f662" y="f349"/>
                </a:cubicBezTo>
                <a:cubicBezTo>
                  <a:pt x="f662" y="f349"/>
                  <a:pt x="f662" y="f349"/>
                  <a:pt x="f286" y="f349"/>
                </a:cubicBezTo>
                <a:cubicBezTo>
                  <a:pt x="f135" y="f349"/>
                  <a:pt x="f803" y="f349"/>
                  <a:pt x="f796" y="f349"/>
                </a:cubicBezTo>
                <a:cubicBezTo>
                  <a:pt x="f796" y="f349"/>
                  <a:pt x="f796" y="f349"/>
                  <a:pt x="f796" y="f349"/>
                </a:cubicBezTo>
                <a:cubicBezTo>
                  <a:pt x="f792" y="f736"/>
                  <a:pt x="f804" y="f72"/>
                  <a:pt x="f14" y="f396"/>
                </a:cubicBezTo>
                <a:cubicBezTo>
                  <a:pt x="f149" y="f729"/>
                  <a:pt x="f805" y="f347"/>
                  <a:pt x="f806" y="f332"/>
                </a:cubicBezTo>
                <a:cubicBezTo>
                  <a:pt x="f807" y="f345"/>
                  <a:pt x="f153" y="f651"/>
                  <a:pt x="f763" y="f106"/>
                </a:cubicBezTo>
                <a:cubicBezTo>
                  <a:pt x="f763" y="f105"/>
                  <a:pt x="f145" y="f105"/>
                  <a:pt x="f145" y="f105"/>
                </a:cubicBezTo>
                <a:cubicBezTo>
                  <a:pt x="f751" y="f103"/>
                  <a:pt x="f808" y="f103"/>
                  <a:pt x="f809" y="f404"/>
                </a:cubicBezTo>
                <a:cubicBezTo>
                  <a:pt x="f157" y="f404"/>
                  <a:pt x="f810" y="f404"/>
                  <a:pt x="f810" y="f404"/>
                </a:cubicBezTo>
                <a:cubicBezTo>
                  <a:pt x="f793" y="f761"/>
                  <a:pt x="f795" y="f648"/>
                  <a:pt x="f139" y="f762"/>
                </a:cubicBezTo>
                <a:cubicBezTo>
                  <a:pt x="f811" y="f762"/>
                  <a:pt x="f280" y="f762"/>
                  <a:pt x="f280" y="f406"/>
                </a:cubicBezTo>
                <a:cubicBezTo>
                  <a:pt x="f790" y="f406"/>
                  <a:pt x="f17" y="f406"/>
                  <a:pt x="f278" y="f78"/>
                </a:cubicBezTo>
                <a:cubicBezTo>
                  <a:pt x="f812" y="f78"/>
                  <a:pt x="f135" y="f78"/>
                  <a:pt x="f135" y="f78"/>
                </a:cubicBezTo>
                <a:cubicBezTo>
                  <a:pt x="f133" y="f647"/>
                  <a:pt x="f131" y="f813"/>
                  <a:pt x="f164" y="f813"/>
                </a:cubicBezTo>
                <a:cubicBezTo>
                  <a:pt x="f129" y="f765"/>
                  <a:pt x="f660" y="f765"/>
                  <a:pt x="f274" y="f765"/>
                </a:cubicBezTo>
                <a:cubicBezTo>
                  <a:pt x="f166" y="f765"/>
                  <a:pt x="f127" y="f765"/>
                  <a:pt x="f19" y="f765"/>
                </a:cubicBezTo>
                <a:cubicBezTo>
                  <a:pt x="f125" y="f765"/>
                  <a:pt x="f659" y="f765"/>
                  <a:pt x="f788" y="f473"/>
                </a:cubicBezTo>
                <a:cubicBezTo>
                  <a:pt x="f814" y="f473"/>
                  <a:pt x="f28" y="f473"/>
                  <a:pt x="f32" y="f408"/>
                </a:cubicBezTo>
                <a:cubicBezTo>
                  <a:pt x="f32" y="f408"/>
                  <a:pt x="f787" y="f408"/>
                  <a:pt x="f33" y="f408"/>
                </a:cubicBezTo>
                <a:cubicBezTo>
                  <a:pt x="f119" y="f408"/>
                  <a:pt x="f180" y="f408"/>
                  <a:pt x="f181" y="f408"/>
                </a:cubicBezTo>
                <a:cubicBezTo>
                  <a:pt x="f182" y="f408"/>
                  <a:pt x="f183" y="f408"/>
                  <a:pt x="f185" y="f408"/>
                </a:cubicBezTo>
                <a:cubicBezTo>
                  <a:pt x="f188" y="f408"/>
                  <a:pt x="f190" y="f408"/>
                  <a:pt x="f39" y="f471"/>
                </a:cubicBezTo>
                <a:cubicBezTo>
                  <a:pt x="f195" y="f471"/>
                  <a:pt x="f115" y="f471"/>
                  <a:pt x="f198" y="f471"/>
                </a:cubicBezTo>
                <a:cubicBezTo>
                  <a:pt x="f201" y="f471"/>
                  <a:pt x="f204" y="f471"/>
                  <a:pt x="f206" y="f471"/>
                </a:cubicBezTo>
                <a:cubicBezTo>
                  <a:pt x="f208" y="f471"/>
                  <a:pt x="f211" y="f471"/>
                  <a:pt x="f213" y="f471"/>
                </a:cubicBezTo>
                <a:cubicBezTo>
                  <a:pt x="f213" y="f471"/>
                  <a:pt x="f214" y="f471"/>
                  <a:pt x="f216" y="f471"/>
                </a:cubicBezTo>
                <a:cubicBezTo>
                  <a:pt x="f225" y="f471"/>
                  <a:pt x="f266" y="f471"/>
                  <a:pt x="f54" y="f484"/>
                </a:cubicBezTo>
                <a:cubicBezTo>
                  <a:pt x="f782" y="f484"/>
                  <a:pt x="f322" y="f766"/>
                  <a:pt x="f774" y="f100"/>
                </a:cubicBezTo>
                <a:cubicBezTo>
                  <a:pt x="f473" y="f768"/>
                  <a:pt x="f473" y="f768"/>
                  <a:pt x="f473" y="f768"/>
                </a:cubicBezTo>
                <a:cubicBezTo>
                  <a:pt x="f735" y="f464"/>
                  <a:pt x="f735" y="f464"/>
                  <a:pt x="f735" y="f464"/>
                </a:cubicBezTo>
                <a:cubicBezTo>
                  <a:pt x="f735" y="f464"/>
                  <a:pt x="f735" y="f464"/>
                  <a:pt x="f735" y="f464"/>
                </a:cubicBezTo>
                <a:cubicBezTo>
                  <a:pt x="f234" y="f87"/>
                  <a:pt x="f234" y="f87"/>
                  <a:pt x="f234" y="f87"/>
                </a:cubicBezTo>
                <a:cubicBezTo>
                  <a:pt x="f54" y="f87"/>
                  <a:pt x="f229" y="f85"/>
                  <a:pt x="f740" y="f88"/>
                </a:cubicBezTo>
                <a:cubicBezTo>
                  <a:pt x="f52" y="f88"/>
                  <a:pt x="f266" y="f88"/>
                  <a:pt x="f741" y="f89"/>
                </a:cubicBezTo>
                <a:cubicBezTo>
                  <a:pt x="f657" y="f89"/>
                  <a:pt x="f657" y="f89"/>
                  <a:pt x="f227" y="f89"/>
                </a:cubicBezTo>
                <a:cubicBezTo>
                  <a:pt x="f227" y="f89"/>
                  <a:pt x="f227" y="f89"/>
                  <a:pt x="f308" y="f90"/>
                </a:cubicBezTo>
                <a:cubicBezTo>
                  <a:pt x="f308" y="f90"/>
                  <a:pt x="f308" y="f90"/>
                  <a:pt x="f308" y="f90"/>
                </a:cubicBezTo>
                <a:cubicBezTo>
                  <a:pt x="f49" y="f91"/>
                  <a:pt x="f220" y="f92"/>
                  <a:pt x="f214" y="f642"/>
                </a:cubicBezTo>
                <a:cubicBezTo>
                  <a:pt x="f206" y="f94"/>
                  <a:pt x="f200" y="f83"/>
                  <a:pt x="f39" y="f337"/>
                </a:cubicBezTo>
                <a:cubicBezTo>
                  <a:pt x="f37" y="f96"/>
                  <a:pt x="f181" y="f79"/>
                  <a:pt x="f176" y="f98"/>
                </a:cubicBezTo>
                <a:cubicBezTo>
                  <a:pt x="f33" y="f98"/>
                  <a:pt x="f787" y="f339"/>
                  <a:pt x="f32" y="f339"/>
                </a:cubicBezTo>
                <a:cubicBezTo>
                  <a:pt x="f121" y="f77"/>
                  <a:pt x="f658" y="f426"/>
                  <a:pt x="f169" y="f769"/>
                </a:cubicBezTo>
                <a:cubicBezTo>
                  <a:pt x="f143" y="f490"/>
                  <a:pt x="f815" y="f816"/>
                  <a:pt x="f817" y="f26"/>
                </a:cubicBezTo>
                <a:cubicBezTo>
                  <a:pt x="f818" y="f26"/>
                  <a:pt x="f819" y="f26"/>
                  <a:pt x="f819" y="f24"/>
                </a:cubicBezTo>
                <a:cubicBezTo>
                  <a:pt x="f820" y="f821"/>
                  <a:pt x="f822" y="f621"/>
                  <a:pt x="f7" y="f340"/>
                </a:cubicBezTo>
                <a:cubicBezTo>
                  <a:pt x="f7" y="f342"/>
                  <a:pt x="f7" y="f342"/>
                  <a:pt x="f7" y="f9"/>
                </a:cubicBezTo>
                <a:close/>
              </a:path>
            </a:pathLst>
          </a:custGeom>
          <a:solidFill>
            <a:srgbClr val="A6A6A6">
              <a:alpha val="2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Trebuchet MS"/>
            </a:endParaRPr>
          </a:p>
        </p:txBody>
      </p:sp>
      <p:grpSp>
        <p:nvGrpSpPr>
          <p:cNvPr id="7" name="Group 24"/>
          <p:cNvGrpSpPr/>
          <p:nvPr/>
        </p:nvGrpSpPr>
        <p:grpSpPr>
          <a:xfrm>
            <a:off x="-3145" y="-3950"/>
            <a:ext cx="1462089" cy="1488442"/>
            <a:chOff x="-3145" y="-3950"/>
            <a:chExt cx="1462089" cy="1488442"/>
          </a:xfrm>
        </p:grpSpPr>
        <p:sp>
          <p:nvSpPr>
            <p:cNvPr id="8" name="Freeform 25"/>
            <p:cNvSpPr/>
            <p:nvPr/>
          </p:nvSpPr>
          <p:spPr>
            <a:xfrm>
              <a:off x="422233" y="912296"/>
              <a:ext cx="3008" cy="45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"/>
                <a:gd name="f7" fmla="val 3"/>
                <a:gd name="f8" fmla="val 1"/>
                <a:gd name="f9" fmla="+- 0 0 -90"/>
                <a:gd name="f10" fmla="*/ f3 1 2"/>
                <a:gd name="f11" fmla="*/ f4 1 3"/>
                <a:gd name="f12" fmla="+- f7 0 f5"/>
                <a:gd name="f13" fmla="+- f6 0 f5"/>
                <a:gd name="f14" fmla="*/ f9 f0 1"/>
                <a:gd name="f15" fmla="*/ f12 1 3"/>
                <a:gd name="f16" fmla="*/ f13 1 2"/>
                <a:gd name="f17" fmla="*/ 1 f13 1"/>
                <a:gd name="f18" fmla="*/ 3 f12 1"/>
                <a:gd name="f19" fmla="*/ 2 f13 1"/>
                <a:gd name="f20" fmla="*/ 0 f12 1"/>
                <a:gd name="f21" fmla="*/ 0 f13 1"/>
                <a:gd name="f22" fmla="*/ f14 1 f2"/>
                <a:gd name="f23" fmla="*/ f17 1 2"/>
                <a:gd name="f24" fmla="*/ f18 1 3"/>
                <a:gd name="f25" fmla="*/ f19 1 2"/>
                <a:gd name="f26" fmla="*/ f20 1 3"/>
                <a:gd name="f27" fmla="*/ f21 1 2"/>
                <a:gd name="f28" fmla="*/ 0 1 f16"/>
                <a:gd name="f29" fmla="*/ f6 1 f16"/>
                <a:gd name="f30" fmla="*/ 0 1 f15"/>
                <a:gd name="f31" fmla="*/ f7 1 f15"/>
                <a:gd name="f32" fmla="+- f22 0 f1"/>
                <a:gd name="f33" fmla="*/ f23 1 f16"/>
                <a:gd name="f34" fmla="*/ f24 1 f15"/>
                <a:gd name="f35" fmla="*/ f25 1 f16"/>
                <a:gd name="f36" fmla="*/ f26 1 f15"/>
                <a:gd name="f37" fmla="*/ f27 1 f16"/>
                <a:gd name="f38" fmla="*/ f28 f10 1"/>
                <a:gd name="f39" fmla="*/ f29 f10 1"/>
                <a:gd name="f40" fmla="*/ f31 f11 1"/>
                <a:gd name="f41" fmla="*/ f30 f11 1"/>
                <a:gd name="f42" fmla="*/ f33 f10 1"/>
                <a:gd name="f43" fmla="*/ f34 f11 1"/>
                <a:gd name="f44" fmla="*/ f35 f10 1"/>
                <a:gd name="f45" fmla="*/ f36 f11 1"/>
                <a:gd name="f46" fmla="*/ f3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42" y="f43"/>
                </a:cxn>
                <a:cxn ang="f32">
                  <a:pos x="f44" y="f45"/>
                </a:cxn>
                <a:cxn ang="f32">
                  <a:pos x="f46" y="f43"/>
                </a:cxn>
                <a:cxn ang="f32">
                  <a:pos x="f42" y="f43"/>
                </a:cxn>
              </a:cxnLst>
              <a:rect l="f38" t="f41" r="f39" b="f40"/>
              <a:pathLst>
                <a:path w="2" h="3">
                  <a:moveTo>
                    <a:pt x="f8" y="f7"/>
                  </a:moveTo>
                  <a:cubicBezTo>
                    <a:pt x="f6" y="f6"/>
                    <a:pt x="f6" y="f8"/>
                    <a:pt x="f6" y="f5"/>
                  </a:cubicBezTo>
                  <a:cubicBezTo>
                    <a:pt x="f6" y="f8"/>
                    <a:pt x="f8" y="f6"/>
                    <a:pt x="f5" y="f7"/>
                  </a:cubicBezTo>
                  <a:lnTo>
                    <a:pt x="f8" y="f7"/>
                  </a:lnTo>
                  <a:close/>
                </a:path>
              </a:pathLst>
            </a:custGeom>
            <a:solidFill>
              <a:srgbClr val="A6A6A6">
                <a:alpha val="24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9" name="Freeform 26"/>
            <p:cNvSpPr/>
            <p:nvPr/>
          </p:nvSpPr>
          <p:spPr>
            <a:xfrm>
              <a:off x="681977" y="1109551"/>
              <a:ext cx="3767" cy="376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"/>
                <a:gd name="f7" fmla="val 1"/>
                <a:gd name="f8" fmla="val 2"/>
                <a:gd name="f9" fmla="+- 0 0 -90"/>
                <a:gd name="f10" fmla="*/ f3 1 3"/>
                <a:gd name="f11" fmla="*/ f4 1 3"/>
                <a:gd name="f12" fmla="+- f6 0 f5"/>
                <a:gd name="f13" fmla="*/ f9 f0 1"/>
                <a:gd name="f14" fmla="*/ f12 1 3"/>
                <a:gd name="f15" fmla="*/ 1 f12 1"/>
                <a:gd name="f16" fmla="*/ 2 f12 1"/>
                <a:gd name="f17" fmla="*/ 3 f12 1"/>
                <a:gd name="f18" fmla="*/ 0 f12 1"/>
                <a:gd name="f19" fmla="*/ f13 1 f2"/>
                <a:gd name="f20" fmla="*/ f15 1 3"/>
                <a:gd name="f21" fmla="*/ f16 1 3"/>
                <a:gd name="f22" fmla="*/ f17 1 3"/>
                <a:gd name="f23" fmla="*/ f18 1 3"/>
                <a:gd name="f24" fmla="*/ 0 1 f14"/>
                <a:gd name="f25" fmla="*/ f6 1 f14"/>
                <a:gd name="f26" fmla="+- f19 0 f1"/>
                <a:gd name="f27" fmla="*/ f20 1 f14"/>
                <a:gd name="f28" fmla="*/ f21 1 f14"/>
                <a:gd name="f29" fmla="*/ f22 1 f14"/>
                <a:gd name="f30" fmla="*/ f23 1 f14"/>
                <a:gd name="f31" fmla="*/ f24 f10 1"/>
                <a:gd name="f32" fmla="*/ f25 f10 1"/>
                <a:gd name="f33" fmla="*/ f25 f11 1"/>
                <a:gd name="f34" fmla="*/ f24 f11 1"/>
                <a:gd name="f35" fmla="*/ f27 f10 1"/>
                <a:gd name="f36" fmla="*/ f28 f11 1"/>
                <a:gd name="f37" fmla="*/ f29 f10 1"/>
                <a:gd name="f38" fmla="*/ f30 f11 1"/>
                <a:gd name="f39" fmla="*/ f30 f10 1"/>
                <a:gd name="f40" fmla="*/ f29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5" y="f36"/>
                </a:cxn>
                <a:cxn ang="f26">
                  <a:pos x="f37" y="f38"/>
                </a:cxn>
                <a:cxn ang="f26">
                  <a:pos x="f39" y="f40"/>
                </a:cxn>
                <a:cxn ang="f26">
                  <a:pos x="f35" y="f36"/>
                </a:cxn>
              </a:cxnLst>
              <a:rect l="f31" t="f34" r="f32" b="f33"/>
              <a:pathLst>
                <a:path w="3" h="3">
                  <a:moveTo>
                    <a:pt x="f7" y="f8"/>
                  </a:moveTo>
                  <a:cubicBezTo>
                    <a:pt x="f8" y="f7"/>
                    <a:pt x="f8" y="f7"/>
                    <a:pt x="f6" y="f5"/>
                  </a:cubicBezTo>
                  <a:cubicBezTo>
                    <a:pt x="f8" y="f7"/>
                    <a:pt x="f7" y="f8"/>
                    <a:pt x="f5" y="f6"/>
                  </a:cubicBezTo>
                  <a:lnTo>
                    <a:pt x="f7" y="f8"/>
                  </a:lnTo>
                  <a:close/>
                </a:path>
              </a:pathLst>
            </a:custGeom>
            <a:solidFill>
              <a:srgbClr val="A6A6A6">
                <a:alpha val="24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0" name="Freeform 27"/>
            <p:cNvSpPr/>
            <p:nvPr/>
          </p:nvSpPr>
          <p:spPr>
            <a:xfrm>
              <a:off x="996677" y="1050828"/>
              <a:ext cx="4517" cy="2333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"/>
                <a:gd name="f7" fmla="val 16"/>
                <a:gd name="f8" fmla="val 2"/>
                <a:gd name="f9" fmla="val 5"/>
                <a:gd name="f10" fmla="val 1"/>
                <a:gd name="f11" fmla="val 11"/>
                <a:gd name="f12" fmla="+- 0 0 -90"/>
                <a:gd name="f13" fmla="*/ f3 1 3"/>
                <a:gd name="f14" fmla="*/ f4 1 16"/>
                <a:gd name="f15" fmla="+- f7 0 f5"/>
                <a:gd name="f16" fmla="+- f6 0 f5"/>
                <a:gd name="f17" fmla="*/ f12 f0 1"/>
                <a:gd name="f18" fmla="*/ f16 1 3"/>
                <a:gd name="f19" fmla="*/ f15 1 16"/>
                <a:gd name="f20" fmla="*/ 0 f16 1"/>
                <a:gd name="f21" fmla="*/ 16 f15 1"/>
                <a:gd name="f22" fmla="*/ 3 f16 1"/>
                <a:gd name="f23" fmla="*/ 0 f15 1"/>
                <a:gd name="f24" fmla="*/ f17 1 f2"/>
                <a:gd name="f25" fmla="*/ f20 1 3"/>
                <a:gd name="f26" fmla="*/ f21 1 16"/>
                <a:gd name="f27" fmla="*/ f22 1 3"/>
                <a:gd name="f28" fmla="*/ f23 1 16"/>
                <a:gd name="f29" fmla="*/ 0 1 f18"/>
                <a:gd name="f30" fmla="*/ f6 1 f18"/>
                <a:gd name="f31" fmla="*/ 0 1 f19"/>
                <a:gd name="f32" fmla="*/ f7 1 f19"/>
                <a:gd name="f33" fmla="+- f24 0 f1"/>
                <a:gd name="f34" fmla="*/ f25 1 f18"/>
                <a:gd name="f35" fmla="*/ f26 1 f19"/>
                <a:gd name="f36" fmla="*/ f27 1 f18"/>
                <a:gd name="f37" fmla="*/ f28 1 f19"/>
                <a:gd name="f38" fmla="*/ f29 f13 1"/>
                <a:gd name="f39" fmla="*/ f30 f13 1"/>
                <a:gd name="f40" fmla="*/ f32 f14 1"/>
                <a:gd name="f41" fmla="*/ f31 f14 1"/>
                <a:gd name="f42" fmla="*/ f34 f13 1"/>
                <a:gd name="f43" fmla="*/ f35 f14 1"/>
                <a:gd name="f44" fmla="*/ f36 f13 1"/>
                <a:gd name="f45" fmla="*/ f37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2" y="f43"/>
                </a:cxn>
                <a:cxn ang="f33">
                  <a:pos x="f44" y="f45"/>
                </a:cxn>
                <a:cxn ang="f33">
                  <a:pos x="f42" y="f43"/>
                </a:cxn>
              </a:cxnLst>
              <a:rect l="f38" t="f41" r="f39" b="f40"/>
              <a:pathLst>
                <a:path w="3" h="16">
                  <a:moveTo>
                    <a:pt x="f5" y="f7"/>
                  </a:moveTo>
                  <a:cubicBezTo>
                    <a:pt x="f6" y="f5"/>
                    <a:pt x="f6" y="f5"/>
                    <a:pt x="f6" y="f5"/>
                  </a:cubicBezTo>
                  <a:cubicBezTo>
                    <a:pt x="f8" y="f9"/>
                    <a:pt x="f10" y="f11"/>
                    <a:pt x="f5" y="f7"/>
                  </a:cubicBezTo>
                  <a:close/>
                </a:path>
              </a:pathLst>
            </a:custGeom>
            <a:solidFill>
              <a:srgbClr val="A6A6A6">
                <a:alpha val="24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1" name="Freeform 28"/>
            <p:cNvSpPr/>
            <p:nvPr/>
          </p:nvSpPr>
          <p:spPr>
            <a:xfrm>
              <a:off x="955273" y="1391131"/>
              <a:ext cx="6025" cy="1129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"/>
                <a:gd name="f7" fmla="val 8"/>
                <a:gd name="f8" fmla="val 1"/>
                <a:gd name="f9" fmla="val 5"/>
                <a:gd name="f10" fmla="val 3"/>
                <a:gd name="f11" fmla="val 7"/>
                <a:gd name="f12" fmla="+- 0 0 -90"/>
                <a:gd name="f13" fmla="*/ f3 1 4"/>
                <a:gd name="f14" fmla="*/ f4 1 8"/>
                <a:gd name="f15" fmla="+- f7 0 f5"/>
                <a:gd name="f16" fmla="+- f6 0 f5"/>
                <a:gd name="f17" fmla="*/ f12 f0 1"/>
                <a:gd name="f18" fmla="*/ f15 1 8"/>
                <a:gd name="f19" fmla="*/ f16 1 4"/>
                <a:gd name="f20" fmla="*/ 0 f16 1"/>
                <a:gd name="f21" fmla="*/ 8 f15 1"/>
                <a:gd name="f22" fmla="*/ 4 f16 1"/>
                <a:gd name="f23" fmla="*/ 0 f15 1"/>
                <a:gd name="f24" fmla="*/ 7 f15 1"/>
                <a:gd name="f25" fmla="*/ f17 1 f2"/>
                <a:gd name="f26" fmla="*/ f20 1 4"/>
                <a:gd name="f27" fmla="*/ f21 1 8"/>
                <a:gd name="f28" fmla="*/ f22 1 4"/>
                <a:gd name="f29" fmla="*/ f23 1 8"/>
                <a:gd name="f30" fmla="*/ f24 1 8"/>
                <a:gd name="f31" fmla="*/ 0 1 f19"/>
                <a:gd name="f32" fmla="*/ f6 1 f19"/>
                <a:gd name="f33" fmla="*/ 0 1 f18"/>
                <a:gd name="f34" fmla="*/ f7 1 f18"/>
                <a:gd name="f35" fmla="+- f25 0 f1"/>
                <a:gd name="f36" fmla="*/ f26 1 f19"/>
                <a:gd name="f37" fmla="*/ f27 1 f18"/>
                <a:gd name="f38" fmla="*/ f28 1 f19"/>
                <a:gd name="f39" fmla="*/ f29 1 f18"/>
                <a:gd name="f40" fmla="*/ f30 1 f18"/>
                <a:gd name="f41" fmla="*/ f31 f13 1"/>
                <a:gd name="f42" fmla="*/ f32 f13 1"/>
                <a:gd name="f43" fmla="*/ f34 f14 1"/>
                <a:gd name="f44" fmla="*/ f33 f14 1"/>
                <a:gd name="f45" fmla="*/ f36 f13 1"/>
                <a:gd name="f46" fmla="*/ f37 f14 1"/>
                <a:gd name="f47" fmla="*/ f38 f13 1"/>
                <a:gd name="f48" fmla="*/ f39 f14 1"/>
                <a:gd name="f49" fmla="*/ f4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5" y="f46"/>
                </a:cxn>
                <a:cxn ang="f35">
                  <a:pos x="f47" y="f48"/>
                </a:cxn>
                <a:cxn ang="f35">
                  <a:pos x="f45" y="f49"/>
                </a:cxn>
                <a:cxn ang="f35">
                  <a:pos x="f45" y="f46"/>
                </a:cxn>
              </a:cxnLst>
              <a:rect l="f41" t="f44" r="f42" b="f43"/>
              <a:pathLst>
                <a:path w="4" h="8">
                  <a:moveTo>
                    <a:pt x="f5" y="f7"/>
                  </a:moveTo>
                  <a:cubicBezTo>
                    <a:pt x="f8" y="f9"/>
                    <a:pt x="f10" y="f10"/>
                    <a:pt x="f6" y="f5"/>
                  </a:cubicBezTo>
                  <a:cubicBezTo>
                    <a:pt x="f10" y="f10"/>
                    <a:pt x="f8" y="f9"/>
                    <a:pt x="f5" y="f11"/>
                  </a:cubicBezTo>
                  <a:lnTo>
                    <a:pt x="f5" y="f7"/>
                  </a:lnTo>
                  <a:close/>
                </a:path>
              </a:pathLst>
            </a:custGeom>
            <a:solidFill>
              <a:srgbClr val="A6A6A6">
                <a:alpha val="24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2" name="Freeform 29"/>
            <p:cNvSpPr/>
            <p:nvPr/>
          </p:nvSpPr>
          <p:spPr>
            <a:xfrm>
              <a:off x="1430341" y="643527"/>
              <a:ext cx="1508" cy="74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"/>
                <a:gd name="f7" fmla="+- 0 0 -90"/>
                <a:gd name="f8" fmla="*/ f3 1 1"/>
                <a:gd name="f9" fmla="*/ f4 1 1"/>
                <a:gd name="f10" fmla="+- f6 0 f5"/>
                <a:gd name="f11" fmla="*/ f7 f0 1"/>
                <a:gd name="f12" fmla="*/ 0 f10 1"/>
                <a:gd name="f13" fmla="*/ 1 f10 1"/>
                <a:gd name="f14" fmla="*/ 0 1 f10"/>
                <a:gd name="f15" fmla="*/ f6 1 f10"/>
                <a:gd name="f16" fmla="*/ f11 1 f2"/>
                <a:gd name="f17" fmla="*/ f12 1 f10"/>
                <a:gd name="f18" fmla="*/ f13 1 f10"/>
                <a:gd name="f19" fmla="*/ f14 f8 1"/>
                <a:gd name="f20" fmla="*/ f15 f8 1"/>
                <a:gd name="f21" fmla="*/ f15 f9 1"/>
                <a:gd name="f22" fmla="*/ f14 f9 1"/>
                <a:gd name="f23" fmla="+- f16 0 f1"/>
                <a:gd name="f24" fmla="*/ f17 f8 1"/>
                <a:gd name="f25" fmla="*/ f17 f9 1"/>
                <a:gd name="f26" fmla="*/ f18 f8 1"/>
                <a:gd name="f27" fmla="*/ f18 f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24" y="f25"/>
                </a:cxn>
                <a:cxn ang="f23">
                  <a:pos x="f26" y="f27"/>
                </a:cxn>
                <a:cxn ang="f23">
                  <a:pos x="f24" y="f25"/>
                </a:cxn>
              </a:cxnLst>
              <a:rect l="f19" t="f22" r="f20" b="f21"/>
              <a:pathLst>
                <a:path w="1" h="1">
                  <a:moveTo>
                    <a:pt x="f5" y="f5"/>
                  </a:moveTo>
                  <a:cubicBezTo>
                    <a:pt x="f6" y="f5"/>
                    <a:pt x="f6" y="f6"/>
                    <a:pt x="f6" y="f6"/>
                  </a:cubicBezTo>
                  <a:cubicBezTo>
                    <a:pt x="f6" y="f6"/>
                    <a:pt x="f6" y="f5"/>
                    <a:pt x="f5" y="f5"/>
                  </a:cubicBezTo>
                  <a:close/>
                </a:path>
              </a:pathLst>
            </a:custGeom>
            <a:solidFill>
              <a:srgbClr val="A6A6A6">
                <a:alpha val="24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3" name="Freeform 30"/>
            <p:cNvSpPr/>
            <p:nvPr/>
          </p:nvSpPr>
          <p:spPr>
            <a:xfrm>
              <a:off x="428259" y="897995"/>
              <a:ext cx="2258" cy="45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"/>
                <a:gd name="f7" fmla="val 3"/>
                <a:gd name="f8" fmla="val 1"/>
                <a:gd name="f9" fmla="+- 0 0 -90"/>
                <a:gd name="f10" fmla="*/ f3 1 2"/>
                <a:gd name="f11" fmla="*/ f4 1 3"/>
                <a:gd name="f12" fmla="+- f7 0 f5"/>
                <a:gd name="f13" fmla="+- f6 0 f5"/>
                <a:gd name="f14" fmla="*/ f9 f0 1"/>
                <a:gd name="f15" fmla="*/ f12 1 3"/>
                <a:gd name="f16" fmla="*/ f13 1 2"/>
                <a:gd name="f17" fmla="*/ 0 f13 1"/>
                <a:gd name="f18" fmla="*/ 3 f12 1"/>
                <a:gd name="f19" fmla="*/ 2 f13 1"/>
                <a:gd name="f20" fmla="*/ 0 f12 1"/>
                <a:gd name="f21" fmla="*/ f14 1 f2"/>
                <a:gd name="f22" fmla="*/ f17 1 2"/>
                <a:gd name="f23" fmla="*/ f18 1 3"/>
                <a:gd name="f24" fmla="*/ f19 1 2"/>
                <a:gd name="f25" fmla="*/ f20 1 3"/>
                <a:gd name="f26" fmla="*/ 0 1 f16"/>
                <a:gd name="f27" fmla="*/ f6 1 f16"/>
                <a:gd name="f28" fmla="*/ 0 1 f15"/>
                <a:gd name="f29" fmla="*/ f7 1 f15"/>
                <a:gd name="f30" fmla="+- f21 0 f1"/>
                <a:gd name="f31" fmla="*/ f22 1 f16"/>
                <a:gd name="f32" fmla="*/ f23 1 f15"/>
                <a:gd name="f33" fmla="*/ f24 1 f16"/>
                <a:gd name="f34" fmla="*/ f25 1 f15"/>
                <a:gd name="f35" fmla="*/ f26 f10 1"/>
                <a:gd name="f36" fmla="*/ f27 f10 1"/>
                <a:gd name="f37" fmla="*/ f29 f11 1"/>
                <a:gd name="f38" fmla="*/ f28 f11 1"/>
                <a:gd name="f39" fmla="*/ f31 f10 1"/>
                <a:gd name="f40" fmla="*/ f32 f11 1"/>
                <a:gd name="f41" fmla="*/ f33 f10 1"/>
                <a:gd name="f42" fmla="*/ f34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39" y="f40"/>
                </a:cxn>
                <a:cxn ang="f30">
                  <a:pos x="f41" y="f42"/>
                </a:cxn>
                <a:cxn ang="f30">
                  <a:pos x="f39" y="f40"/>
                </a:cxn>
              </a:cxnLst>
              <a:rect l="f35" t="f38" r="f36" b="f37"/>
              <a:pathLst>
                <a:path w="2" h="3">
                  <a:moveTo>
                    <a:pt x="f5" y="f7"/>
                  </a:moveTo>
                  <a:cubicBezTo>
                    <a:pt x="f8" y="f6"/>
                    <a:pt x="f8" y="f8"/>
                    <a:pt x="f6" y="f5"/>
                  </a:cubicBezTo>
                  <a:cubicBezTo>
                    <a:pt x="f8" y="f8"/>
                    <a:pt x="f5" y="f6"/>
                    <a:pt x="f5" y="f7"/>
                  </a:cubicBezTo>
                  <a:close/>
                </a:path>
              </a:pathLst>
            </a:custGeom>
            <a:solidFill>
              <a:srgbClr val="A6A6A6">
                <a:alpha val="24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4" name="Freeform 31"/>
            <p:cNvSpPr/>
            <p:nvPr/>
          </p:nvSpPr>
          <p:spPr>
            <a:xfrm>
              <a:off x="685745" y="1095250"/>
              <a:ext cx="4517" cy="376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"/>
                <a:gd name="f7" fmla="val 1"/>
                <a:gd name="f8" fmla="val 2"/>
                <a:gd name="f9" fmla="+- 0 0 -90"/>
                <a:gd name="f10" fmla="*/ f3 1 3"/>
                <a:gd name="f11" fmla="*/ f4 1 3"/>
                <a:gd name="f12" fmla="+- f6 0 f5"/>
                <a:gd name="f13" fmla="*/ f9 f0 1"/>
                <a:gd name="f14" fmla="*/ f12 1 3"/>
                <a:gd name="f15" fmla="*/ 1 f12 1"/>
                <a:gd name="f16" fmla="*/ 2 f12 1"/>
                <a:gd name="f17" fmla="*/ 3 f12 1"/>
                <a:gd name="f18" fmla="*/ 0 f12 1"/>
                <a:gd name="f19" fmla="*/ f13 1 f2"/>
                <a:gd name="f20" fmla="*/ f15 1 3"/>
                <a:gd name="f21" fmla="*/ f16 1 3"/>
                <a:gd name="f22" fmla="*/ f17 1 3"/>
                <a:gd name="f23" fmla="*/ f18 1 3"/>
                <a:gd name="f24" fmla="*/ 0 1 f14"/>
                <a:gd name="f25" fmla="*/ f6 1 f14"/>
                <a:gd name="f26" fmla="+- f19 0 f1"/>
                <a:gd name="f27" fmla="*/ f20 1 f14"/>
                <a:gd name="f28" fmla="*/ f21 1 f14"/>
                <a:gd name="f29" fmla="*/ f22 1 f14"/>
                <a:gd name="f30" fmla="*/ f23 1 f14"/>
                <a:gd name="f31" fmla="*/ f24 f10 1"/>
                <a:gd name="f32" fmla="*/ f25 f10 1"/>
                <a:gd name="f33" fmla="*/ f25 f11 1"/>
                <a:gd name="f34" fmla="*/ f24 f11 1"/>
                <a:gd name="f35" fmla="*/ f27 f10 1"/>
                <a:gd name="f36" fmla="*/ f28 f11 1"/>
                <a:gd name="f37" fmla="*/ f29 f10 1"/>
                <a:gd name="f38" fmla="*/ f30 f11 1"/>
                <a:gd name="f39" fmla="*/ f30 f10 1"/>
                <a:gd name="f40" fmla="*/ f29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5" y="f36"/>
                </a:cxn>
                <a:cxn ang="f26">
                  <a:pos x="f37" y="f38"/>
                </a:cxn>
                <a:cxn ang="f26">
                  <a:pos x="f39" y="f40"/>
                </a:cxn>
                <a:cxn ang="f26">
                  <a:pos x="f35" y="f36"/>
                </a:cxn>
              </a:cxnLst>
              <a:rect l="f31" t="f34" r="f32" b="f33"/>
              <a:pathLst>
                <a:path w="3" h="3">
                  <a:moveTo>
                    <a:pt x="f7" y="f8"/>
                  </a:moveTo>
                  <a:cubicBezTo>
                    <a:pt x="f8" y="f8"/>
                    <a:pt x="f8" y="f7"/>
                    <a:pt x="f6" y="f5"/>
                  </a:cubicBezTo>
                  <a:cubicBezTo>
                    <a:pt x="f8" y="f7"/>
                    <a:pt x="f7" y="f8"/>
                    <a:pt x="f5" y="f6"/>
                  </a:cubicBezTo>
                  <a:lnTo>
                    <a:pt x="f7" y="f8"/>
                  </a:lnTo>
                  <a:close/>
                </a:path>
              </a:pathLst>
            </a:custGeom>
            <a:solidFill>
              <a:srgbClr val="A6A6A6">
                <a:alpha val="24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5" name="Freeform 32"/>
            <p:cNvSpPr/>
            <p:nvPr/>
          </p:nvSpPr>
          <p:spPr>
            <a:xfrm>
              <a:off x="959790" y="1376830"/>
              <a:ext cx="5266" cy="1129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"/>
                <a:gd name="f7" fmla="val 8"/>
                <a:gd name="f8" fmla="val 2"/>
                <a:gd name="f9" fmla="val 5"/>
                <a:gd name="f10" fmla="val 3"/>
                <a:gd name="f11" fmla="val 7"/>
                <a:gd name="f12" fmla="+- 0 0 -90"/>
                <a:gd name="f13" fmla="*/ f3 1 4"/>
                <a:gd name="f14" fmla="*/ f4 1 8"/>
                <a:gd name="f15" fmla="+- f7 0 f5"/>
                <a:gd name="f16" fmla="+- f6 0 f5"/>
                <a:gd name="f17" fmla="*/ f12 f0 1"/>
                <a:gd name="f18" fmla="*/ f15 1 8"/>
                <a:gd name="f19" fmla="*/ f16 1 4"/>
                <a:gd name="f20" fmla="*/ 0 f16 1"/>
                <a:gd name="f21" fmla="*/ 8 f15 1"/>
                <a:gd name="f22" fmla="*/ 4 f16 1"/>
                <a:gd name="f23" fmla="*/ 0 f15 1"/>
                <a:gd name="f24" fmla="*/ 7 f15 1"/>
                <a:gd name="f25" fmla="*/ f17 1 f2"/>
                <a:gd name="f26" fmla="*/ f20 1 4"/>
                <a:gd name="f27" fmla="*/ f21 1 8"/>
                <a:gd name="f28" fmla="*/ f22 1 4"/>
                <a:gd name="f29" fmla="*/ f23 1 8"/>
                <a:gd name="f30" fmla="*/ f24 1 8"/>
                <a:gd name="f31" fmla="*/ 0 1 f19"/>
                <a:gd name="f32" fmla="*/ f6 1 f19"/>
                <a:gd name="f33" fmla="*/ 0 1 f18"/>
                <a:gd name="f34" fmla="*/ f7 1 f18"/>
                <a:gd name="f35" fmla="+- f25 0 f1"/>
                <a:gd name="f36" fmla="*/ f26 1 f19"/>
                <a:gd name="f37" fmla="*/ f27 1 f18"/>
                <a:gd name="f38" fmla="*/ f28 1 f19"/>
                <a:gd name="f39" fmla="*/ f29 1 f18"/>
                <a:gd name="f40" fmla="*/ f30 1 f18"/>
                <a:gd name="f41" fmla="*/ f31 f13 1"/>
                <a:gd name="f42" fmla="*/ f32 f13 1"/>
                <a:gd name="f43" fmla="*/ f34 f14 1"/>
                <a:gd name="f44" fmla="*/ f33 f14 1"/>
                <a:gd name="f45" fmla="*/ f36 f13 1"/>
                <a:gd name="f46" fmla="*/ f37 f14 1"/>
                <a:gd name="f47" fmla="*/ f38 f13 1"/>
                <a:gd name="f48" fmla="*/ f39 f14 1"/>
                <a:gd name="f49" fmla="*/ f4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5" y="f46"/>
                </a:cxn>
                <a:cxn ang="f35">
                  <a:pos x="f47" y="f48"/>
                </a:cxn>
                <a:cxn ang="f35">
                  <a:pos x="f45" y="f49"/>
                </a:cxn>
                <a:cxn ang="f35">
                  <a:pos x="f45" y="f46"/>
                </a:cxn>
              </a:cxnLst>
              <a:rect l="f41" t="f44" r="f42" b="f43"/>
              <a:pathLst>
                <a:path w="4" h="8">
                  <a:moveTo>
                    <a:pt x="f5" y="f7"/>
                  </a:moveTo>
                  <a:cubicBezTo>
                    <a:pt x="f8" y="f9"/>
                    <a:pt x="f10" y="f10"/>
                    <a:pt x="f6" y="f5"/>
                  </a:cubicBezTo>
                  <a:cubicBezTo>
                    <a:pt x="f10" y="f10"/>
                    <a:pt x="f8" y="f9"/>
                    <a:pt x="f5" y="f11"/>
                  </a:cubicBezTo>
                  <a:lnTo>
                    <a:pt x="f5" y="f7"/>
                  </a:lnTo>
                  <a:close/>
                </a:path>
              </a:pathLst>
            </a:custGeom>
            <a:solidFill>
              <a:srgbClr val="A6A6A6">
                <a:alpha val="24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6" name="Freeform 33"/>
            <p:cNvSpPr/>
            <p:nvPr/>
          </p:nvSpPr>
          <p:spPr>
            <a:xfrm>
              <a:off x="-3145" y="-3950"/>
              <a:ext cx="1462089" cy="1488442"/>
            </a:xfrm>
            <a:custGeom>
              <a:avLst/>
              <a:gdLst>
                <a:gd name="f0" fmla="val 10800000"/>
                <a:gd name="f1" fmla="val 5400000"/>
                <a:gd name="f2" fmla="val 360"/>
                <a:gd name="f3" fmla="val 180"/>
                <a:gd name="f4" fmla="val w"/>
                <a:gd name="f5" fmla="val h"/>
                <a:gd name="f6" fmla="val 0"/>
                <a:gd name="f7" fmla="val 1031"/>
                <a:gd name="f8" fmla="val 1051"/>
                <a:gd name="f9" fmla="val 1030"/>
                <a:gd name="f10" fmla="val 661"/>
                <a:gd name="f11" fmla="val 1029"/>
                <a:gd name="f12" fmla="val 659"/>
                <a:gd name="f13" fmla="val 939"/>
                <a:gd name="f14" fmla="val 550"/>
                <a:gd name="f15" fmla="val 918"/>
                <a:gd name="f16" fmla="val 526"/>
                <a:gd name="f17" fmla="val 897"/>
                <a:gd name="f18" fmla="val 502"/>
                <a:gd name="f19" fmla="val 862"/>
                <a:gd name="f20" fmla="val 483"/>
                <a:gd name="f21" fmla="val 785"/>
                <a:gd name="f22" fmla="val 443"/>
                <a:gd name="f23" fmla="val 708"/>
                <a:gd name="f24" fmla="val 403"/>
                <a:gd name="f25" fmla="val 527"/>
                <a:gd name="f26" fmla="val 350"/>
                <a:gd name="f27" fmla="val 528"/>
                <a:gd name="f28" fmla="val 351"/>
                <a:gd name="f29" fmla="val 524"/>
                <a:gd name="f30" fmla="val 346"/>
                <a:gd name="f31" fmla="val 520"/>
                <a:gd name="f32" fmla="val 340"/>
                <a:gd name="f33" fmla="val 516"/>
                <a:gd name="f34" fmla="val 335"/>
                <a:gd name="f35" fmla="val 522"/>
                <a:gd name="f36" fmla="val 337"/>
                <a:gd name="f37" fmla="val 578"/>
                <a:gd name="f38" fmla="val 359"/>
                <a:gd name="f39" fmla="val 617"/>
                <a:gd name="f40" fmla="val 372"/>
                <a:gd name="f41" fmla="val 658"/>
                <a:gd name="f42" fmla="val 386"/>
                <a:gd name="f43" fmla="val 768"/>
                <a:gd name="f44" fmla="val 416"/>
                <a:gd name="f45" fmla="val 799"/>
                <a:gd name="f46" fmla="val 430"/>
                <a:gd name="f47" fmla="val 831"/>
                <a:gd name="f48" fmla="val 444"/>
                <a:gd name="f49" fmla="val 868"/>
                <a:gd name="f50" fmla="val 463"/>
                <a:gd name="f51" fmla="val 898"/>
                <a:gd name="f52" fmla="val 488"/>
                <a:gd name="f53" fmla="val 928"/>
                <a:gd name="f54" fmla="val 512"/>
                <a:gd name="f55" fmla="val 1022"/>
                <a:gd name="f56" fmla="val 615"/>
                <a:gd name="f57" fmla="val 974"/>
                <a:gd name="f58" fmla="val 554"/>
                <a:gd name="f59" fmla="val 927"/>
                <a:gd name="f60" fmla="val 505"/>
                <a:gd name="f61" fmla="val 913"/>
                <a:gd name="f62" fmla="val 490"/>
                <a:gd name="f63" fmla="val 899"/>
                <a:gd name="f64" fmla="val 477"/>
                <a:gd name="f65" fmla="val 887"/>
                <a:gd name="f66" fmla="val 467"/>
                <a:gd name="f67" fmla="val 892"/>
                <a:gd name="f68" fmla="val 470"/>
                <a:gd name="f69" fmla="val 474"/>
                <a:gd name="f70" fmla="val 901"/>
                <a:gd name="f71" fmla="val 478"/>
                <a:gd name="f72" fmla="val 931"/>
                <a:gd name="f73" fmla="val 1025"/>
                <a:gd name="f74" fmla="val 605"/>
                <a:gd name="f75" fmla="val 977"/>
                <a:gd name="f76" fmla="val 544"/>
                <a:gd name="f77" fmla="val 930"/>
                <a:gd name="f78" fmla="val 495"/>
                <a:gd name="f79" fmla="val 900"/>
                <a:gd name="f80" fmla="val 867"/>
                <a:gd name="f81" fmla="val 438"/>
                <a:gd name="f82" fmla="val 859"/>
                <a:gd name="f83" fmla="val 432"/>
                <a:gd name="f84" fmla="val 837"/>
                <a:gd name="f85" fmla="val 417"/>
                <a:gd name="f86" fmla="val 764"/>
                <a:gd name="f87" fmla="val 378"/>
                <a:gd name="f88" fmla="val 682"/>
                <a:gd name="f89" fmla="val 354"/>
                <a:gd name="f90" fmla="val 331"/>
                <a:gd name="f91" fmla="val 510"/>
                <a:gd name="f92" fmla="val 314"/>
                <a:gd name="f93" fmla="val 498"/>
                <a:gd name="f94" fmla="val 312"/>
                <a:gd name="f95" fmla="val 491"/>
                <a:gd name="f96" fmla="val 305"/>
                <a:gd name="f97" fmla="val 485"/>
                <a:gd name="f98" fmla="val 297"/>
                <a:gd name="f99" fmla="val 479"/>
                <a:gd name="f100" fmla="val 290"/>
                <a:gd name="f101" fmla="val 481"/>
                <a:gd name="f102" fmla="val 291"/>
                <a:gd name="f103" fmla="val 486"/>
                <a:gd name="f104" fmla="val 292"/>
                <a:gd name="f105" fmla="val 497"/>
                <a:gd name="f106" fmla="val 295"/>
                <a:gd name="f107" fmla="val 515"/>
                <a:gd name="f108" fmla="val 304"/>
                <a:gd name="f109" fmla="val 555"/>
                <a:gd name="f110" fmla="val 309"/>
                <a:gd name="f111" fmla="val 595"/>
                <a:gd name="f112" fmla="val 313"/>
                <a:gd name="f113" fmla="val 738"/>
                <a:gd name="f114" fmla="val 801"/>
                <a:gd name="f115" fmla="val 352"/>
                <a:gd name="f116" fmla="val 996"/>
                <a:gd name="f117" fmla="val 448"/>
                <a:gd name="f118" fmla="val 1011"/>
                <a:gd name="f119" fmla="val 457"/>
                <a:gd name="f120" fmla="val 1004"/>
                <a:gd name="f121" fmla="val 452"/>
                <a:gd name="f122" fmla="val 964"/>
                <a:gd name="f123" fmla="val 424"/>
                <a:gd name="f124" fmla="val 923"/>
                <a:gd name="f125" fmla="val 397"/>
                <a:gd name="f126" fmla="val 968"/>
                <a:gd name="f127" fmla="val 421"/>
                <a:gd name="f128" fmla="val 1007"/>
                <a:gd name="f129" fmla="val 442"/>
                <a:gd name="f130" fmla="val 1014"/>
                <a:gd name="f131" fmla="val 447"/>
                <a:gd name="f132" fmla="val 1000"/>
                <a:gd name="f133" fmla="val 876"/>
                <a:gd name="f134" fmla="val 796"/>
                <a:gd name="f135" fmla="val 320"/>
                <a:gd name="f136" fmla="val 668"/>
                <a:gd name="f137" fmla="val 285"/>
                <a:gd name="f138" fmla="val 607"/>
                <a:gd name="f139" fmla="val 280"/>
                <a:gd name="f140" fmla="val 546"/>
                <a:gd name="f141" fmla="val 274"/>
                <a:gd name="f142" fmla="val 267"/>
                <a:gd name="f143" fmla="val 473"/>
                <a:gd name="f144" fmla="val 468"/>
                <a:gd name="f145" fmla="val 268"/>
                <a:gd name="f146" fmla="val 464"/>
                <a:gd name="f147" fmla="val 269"/>
                <a:gd name="f148" fmla="val 461"/>
                <a:gd name="f149" fmla="val 270"/>
                <a:gd name="f150" fmla="val 451"/>
                <a:gd name="f151" fmla="val 260"/>
                <a:gd name="f152" fmla="val 250"/>
                <a:gd name="f153" fmla="val 241"/>
                <a:gd name="f154" fmla="val 453"/>
                <a:gd name="f155" fmla="val 244"/>
                <a:gd name="f156" fmla="val 513"/>
                <a:gd name="f157" fmla="val 253"/>
                <a:gd name="f158" fmla="val 252"/>
                <a:gd name="f159" fmla="val 585"/>
                <a:gd name="f160" fmla="val 752"/>
                <a:gd name="f161" fmla="val 811"/>
                <a:gd name="f162" fmla="val 262"/>
                <a:gd name="f163" fmla="val 870"/>
                <a:gd name="f164" fmla="val 283"/>
                <a:gd name="f165" fmla="val 983"/>
                <a:gd name="f166" fmla="val 345"/>
                <a:gd name="f167" fmla="val 894"/>
                <a:gd name="f168" fmla="val 288"/>
                <a:gd name="f169" fmla="val 942"/>
                <a:gd name="f170" fmla="val 311"/>
                <a:gd name="f171" fmla="val 986"/>
                <a:gd name="f172" fmla="val 878"/>
                <a:gd name="f173" fmla="val 259"/>
                <a:gd name="f174" fmla="val 829"/>
                <a:gd name="f175" fmla="val 243"/>
                <a:gd name="f176" fmla="val 780"/>
                <a:gd name="f177" fmla="val 226"/>
                <a:gd name="f178" fmla="val 697"/>
                <a:gd name="f179" fmla="val 210"/>
                <a:gd name="f180" fmla="val 620"/>
                <a:gd name="f181" fmla="val 213"/>
                <a:gd name="f182" fmla="val 542"/>
                <a:gd name="f183" fmla="val 216"/>
                <a:gd name="f184" fmla="val 413"/>
                <a:gd name="f185" fmla="val 221"/>
                <a:gd name="f186" fmla="val 411"/>
                <a:gd name="f187" fmla="val 222"/>
                <a:gd name="f188" fmla="val 404"/>
                <a:gd name="f189" fmla="val 215"/>
                <a:gd name="f190" fmla="val 396"/>
                <a:gd name="f191" fmla="val 208"/>
                <a:gd name="f192" fmla="val 388"/>
                <a:gd name="f193" fmla="val 202"/>
                <a:gd name="f194" fmla="val 393"/>
                <a:gd name="f195" fmla="val 203"/>
                <a:gd name="f196" fmla="val 197"/>
                <a:gd name="f197" fmla="val 190"/>
                <a:gd name="f198" fmla="val 684"/>
                <a:gd name="f199" fmla="val 156"/>
                <a:gd name="f200" fmla="val 744"/>
                <a:gd name="f201" fmla="val 167"/>
                <a:gd name="f202" fmla="val 803"/>
                <a:gd name="f203" fmla="val 179"/>
                <a:gd name="f204" fmla="val 925"/>
                <a:gd name="f205" fmla="val 227"/>
                <a:gd name="f206" fmla="val 205"/>
                <a:gd name="f207" fmla="val 842"/>
                <a:gd name="f208" fmla="val 185"/>
                <a:gd name="f209" fmla="val 888"/>
                <a:gd name="f210" fmla="val 201"/>
                <a:gd name="f211" fmla="val 929"/>
                <a:gd name="f212" fmla="val 217"/>
                <a:gd name="f213" fmla="val 808"/>
                <a:gd name="f214" fmla="val 150"/>
                <a:gd name="f215" fmla="val 745"/>
                <a:gd name="f216" fmla="val 140"/>
                <a:gd name="f217" fmla="val 681"/>
                <a:gd name="f218" fmla="val 130"/>
                <a:gd name="f219" fmla="val 535"/>
                <a:gd name="f220" fmla="val 146"/>
                <a:gd name="f221" fmla="val 471"/>
                <a:gd name="f222" fmla="val 161"/>
                <a:gd name="f223" fmla="val 407"/>
                <a:gd name="f224" fmla="val 176"/>
                <a:gd name="f225" fmla="val 366"/>
                <a:gd name="f226" fmla="val 186"/>
                <a:gd name="f227" fmla="val 356"/>
                <a:gd name="f228" fmla="val 347"/>
                <a:gd name="f229" fmla="val 173"/>
                <a:gd name="f230" fmla="val 166"/>
                <a:gd name="f231" fmla="val 368"/>
                <a:gd name="f232" fmla="val 164"/>
                <a:gd name="f233" fmla="val 446"/>
                <a:gd name="f234" fmla="val 158"/>
                <a:gd name="f235" fmla="val 509"/>
                <a:gd name="f236" fmla="val 666"/>
                <a:gd name="f237" fmla="val 96"/>
                <a:gd name="f238" fmla="val 726"/>
                <a:gd name="f239" fmla="val 100"/>
                <a:gd name="f240" fmla="val 747"/>
                <a:gd name="f241" fmla="val 101"/>
                <a:gd name="f242" fmla="val 774"/>
                <a:gd name="f243" fmla="val 99"/>
                <a:gd name="f244" fmla="val 802"/>
                <a:gd name="f245" fmla="val 855"/>
                <a:gd name="f246" fmla="val 106"/>
                <a:gd name="f247" fmla="val 909"/>
                <a:gd name="f248" fmla="val 115"/>
                <a:gd name="f249" fmla="val 839"/>
                <a:gd name="f250" fmla="val 90"/>
                <a:gd name="f251" fmla="val 792"/>
                <a:gd name="f252" fmla="val 805"/>
                <a:gd name="f253" fmla="val 91"/>
                <a:gd name="f254" fmla="val 105"/>
                <a:gd name="f255" fmla="val 725"/>
                <a:gd name="f256" fmla="val 64"/>
                <a:gd name="f257" fmla="val 649"/>
                <a:gd name="f258" fmla="val 75"/>
                <a:gd name="f259" fmla="val 573"/>
                <a:gd name="f260" fmla="val 86"/>
                <a:gd name="f261" fmla="val 107"/>
                <a:gd name="f262" fmla="val 402"/>
                <a:gd name="f263" fmla="val 123"/>
                <a:gd name="f264" fmla="val 363"/>
                <a:gd name="f265" fmla="val 138"/>
                <a:gd name="f266" fmla="val 326"/>
                <a:gd name="f267" fmla="val 152"/>
                <a:gd name="f268" fmla="val 319"/>
                <a:gd name="f269" fmla="val 154"/>
                <a:gd name="f270" fmla="val 315"/>
                <a:gd name="f271" fmla="val 149"/>
                <a:gd name="f272" fmla="val 307"/>
                <a:gd name="f273" fmla="val 147"/>
                <a:gd name="f274" fmla="val 303"/>
                <a:gd name="f275" fmla="val 144"/>
                <a:gd name="f276" fmla="val 298"/>
                <a:gd name="f277" fmla="val 141"/>
                <a:gd name="f278" fmla="val 294"/>
                <a:gd name="f279" fmla="val 289"/>
                <a:gd name="f280" fmla="val 135"/>
                <a:gd name="f281" fmla="val 284"/>
                <a:gd name="f282" fmla="val 132"/>
                <a:gd name="f283" fmla="val 279"/>
                <a:gd name="f284" fmla="val 129"/>
                <a:gd name="f285" fmla="val 278"/>
                <a:gd name="f286" fmla="val 128"/>
                <a:gd name="f287" fmla="val 39"/>
                <a:gd name="f288" fmla="val 8"/>
                <a:gd name="f289" fmla="val 4"/>
                <a:gd name="f290" fmla="val 21"/>
                <a:gd name="f291" fmla="val 14"/>
                <a:gd name="f292" fmla="val 50"/>
                <a:gd name="f293" fmla="val 26"/>
                <a:gd name="f294" fmla="val 22"/>
                <a:gd name="f295" fmla="val 15"/>
                <a:gd name="f296" fmla="val 5"/>
                <a:gd name="f297" fmla="val 10"/>
                <a:gd name="f298" fmla="val 17"/>
                <a:gd name="f299" fmla="val 69"/>
                <a:gd name="f300" fmla="val 142"/>
                <a:gd name="f301" fmla="val 194"/>
                <a:gd name="f302" fmla="val 334"/>
                <a:gd name="f303" fmla="val 330"/>
                <a:gd name="f304" fmla="val 237"/>
                <a:gd name="f305" fmla="val 286"/>
                <a:gd name="f306" fmla="val 308"/>
                <a:gd name="f307" fmla="val 338"/>
                <a:gd name="f308" fmla="val 342"/>
                <a:gd name="f309" fmla="val 306"/>
                <a:gd name="f310" fmla="val 349"/>
                <a:gd name="f311" fmla="val 408"/>
                <a:gd name="f312" fmla="val 256"/>
                <a:gd name="f313" fmla="val 462"/>
                <a:gd name="f314" fmla="val 229"/>
                <a:gd name="f315" fmla="val 231"/>
                <a:gd name="f316" fmla="val 233"/>
                <a:gd name="f317" fmla="val 508"/>
                <a:gd name="f318" fmla="val 230"/>
                <a:gd name="f319" fmla="val 514"/>
                <a:gd name="f320" fmla="val 223"/>
                <a:gd name="f321" fmla="val 239"/>
                <a:gd name="f322" fmla="val 248"/>
                <a:gd name="f323" fmla="val 258"/>
                <a:gd name="f324" fmla="val 482"/>
                <a:gd name="f325" fmla="val 454"/>
                <a:gd name="f326" fmla="val 429"/>
                <a:gd name="f327" fmla="val 401"/>
                <a:gd name="f328" fmla="val 373"/>
                <a:gd name="f329" fmla="val 327"/>
                <a:gd name="f330" fmla="val 339"/>
                <a:gd name="f331" fmla="val 321"/>
                <a:gd name="f332" fmla="val 265"/>
                <a:gd name="f333" fmla="val 370"/>
                <a:gd name="f334" fmla="val 380"/>
                <a:gd name="f335" fmla="val 225"/>
                <a:gd name="f336" fmla="val 228"/>
                <a:gd name="f337" fmla="val 242"/>
                <a:gd name="f338" fmla="val 376"/>
                <a:gd name="f339" fmla="val 257"/>
                <a:gd name="f340" fmla="val 272"/>
                <a:gd name="f341" fmla="val 367"/>
                <a:gd name="f342" fmla="val 385"/>
                <a:gd name="f343" fmla="val 398"/>
                <a:gd name="f344" fmla="val 410"/>
                <a:gd name="f345" fmla="val 423"/>
                <a:gd name="f346" fmla="val 425"/>
                <a:gd name="f347" fmla="val 336"/>
                <a:gd name="f348" fmla="val 428"/>
                <a:gd name="f349" fmla="val 433"/>
                <a:gd name="f350" fmla="val 322"/>
                <a:gd name="f351" fmla="val 271"/>
                <a:gd name="f352" fmla="val 569"/>
                <a:gd name="f353" fmla="val 251"/>
                <a:gd name="f354" fmla="val 616"/>
                <a:gd name="f355" fmla="val 614"/>
                <a:gd name="f356" fmla="val 254"/>
                <a:gd name="f357" fmla="val 612"/>
                <a:gd name="f358" fmla="val 249"/>
                <a:gd name="f359" fmla="val 622"/>
                <a:gd name="f360" fmla="val 247"/>
                <a:gd name="f361" fmla="val 627"/>
                <a:gd name="f362" fmla="val 613"/>
                <a:gd name="f363" fmla="val 598"/>
                <a:gd name="f364" fmla="val 281"/>
                <a:gd name="f365" fmla="val 583"/>
                <a:gd name="f366" fmla="val 565"/>
                <a:gd name="f367" fmla="val 543"/>
                <a:gd name="f368" fmla="val 317"/>
                <a:gd name="f369" fmla="val 523"/>
                <a:gd name="f370" fmla="val 455"/>
                <a:gd name="f371" fmla="val 365"/>
                <a:gd name="f372" fmla="val 419"/>
                <a:gd name="f373" fmla="val 406"/>
                <a:gd name="f374" fmla="val 375"/>
                <a:gd name="f375" fmla="val 394"/>
                <a:gd name="f376" fmla="val 379"/>
                <a:gd name="f377" fmla="val 382"/>
                <a:gd name="f378" fmla="val 381"/>
                <a:gd name="f379" fmla="val 383"/>
                <a:gd name="f380" fmla="val 369"/>
                <a:gd name="f381" fmla="val 362"/>
                <a:gd name="f382" fmla="val 392"/>
                <a:gd name="f383" fmla="val 332"/>
                <a:gd name="f384" fmla="val 300"/>
                <a:gd name="f385" fmla="val 427"/>
                <a:gd name="f386" fmla="val 266"/>
                <a:gd name="f387" fmla="val 426"/>
                <a:gd name="f388" fmla="val 264"/>
                <a:gd name="f389" fmla="val 263"/>
                <a:gd name="f390" fmla="val 287"/>
                <a:gd name="f391" fmla="val 420"/>
                <a:gd name="f392" fmla="val 415"/>
                <a:gd name="f393" fmla="val 409"/>
                <a:gd name="f394" fmla="val 387"/>
                <a:gd name="f395" fmla="val 405"/>
                <a:gd name="f396" fmla="val 437"/>
                <a:gd name="f397" fmla="val 450"/>
                <a:gd name="f398" fmla="val 511"/>
                <a:gd name="f399" fmla="val 536"/>
                <a:gd name="f400" fmla="val 570"/>
                <a:gd name="f401" fmla="val 323"/>
                <a:gd name="f402" fmla="val 604"/>
                <a:gd name="f403" fmla="val 637"/>
                <a:gd name="f404" fmla="val 633"/>
                <a:gd name="f405" fmla="val 629"/>
                <a:gd name="f406" fmla="val 625"/>
                <a:gd name="f407" fmla="val 310"/>
                <a:gd name="f408" fmla="val 640"/>
                <a:gd name="f409" fmla="val 302"/>
                <a:gd name="f410" fmla="val 647"/>
                <a:gd name="f411" fmla="val 631"/>
                <a:gd name="f412" fmla="val 324"/>
                <a:gd name="f413" fmla="val 599"/>
                <a:gd name="f414" fmla="val 592"/>
                <a:gd name="f415" fmla="val 567"/>
                <a:gd name="f416" fmla="val 561"/>
                <a:gd name="f417" fmla="val 493"/>
                <a:gd name="f418" fmla="val 476"/>
                <a:gd name="f419" fmla="val 459"/>
                <a:gd name="f420" fmla="val 449"/>
                <a:gd name="f421" fmla="val 418"/>
                <a:gd name="f422" fmla="val 434"/>
                <a:gd name="f423" fmla="val 371"/>
                <a:gd name="f424" fmla="val 348"/>
                <a:gd name="f425" fmla="val 344"/>
                <a:gd name="f426" fmla="val 439"/>
                <a:gd name="f427" fmla="val 435"/>
                <a:gd name="f428" fmla="val 275"/>
                <a:gd name="f429" fmla="val 458"/>
                <a:gd name="f430" fmla="val 466"/>
                <a:gd name="f431" fmla="val 460"/>
                <a:gd name="f432" fmla="val 355"/>
                <a:gd name="f433" fmla="val 501"/>
                <a:gd name="f434" fmla="val 431"/>
                <a:gd name="f435" fmla="val 507"/>
                <a:gd name="f436" fmla="val 521"/>
                <a:gd name="f437" fmla="val 531"/>
                <a:gd name="f438" fmla="val 541"/>
                <a:gd name="f439" fmla="val 552"/>
                <a:gd name="f440" fmla="val 414"/>
                <a:gd name="f441" fmla="val 558"/>
                <a:gd name="f442" fmla="val 412"/>
                <a:gd name="f443" fmla="val 571"/>
                <a:gd name="f444" fmla="val 580"/>
                <a:gd name="f445" fmla="val 400"/>
                <a:gd name="f446" fmla="val 588"/>
                <a:gd name="f447" fmla="val 395"/>
                <a:gd name="f448" fmla="val 596"/>
                <a:gd name="f449" fmla="val 644"/>
                <a:gd name="f450" fmla="val 669"/>
                <a:gd name="f451" fmla="val 353"/>
                <a:gd name="f452" fmla="val 665"/>
                <a:gd name="f453" fmla="val 358"/>
                <a:gd name="f454" fmla="val 361"/>
                <a:gd name="f455" fmla="val 357"/>
                <a:gd name="f456" fmla="val 672"/>
                <a:gd name="f457" fmla="val 679"/>
                <a:gd name="f458" fmla="val 678"/>
                <a:gd name="f459" fmla="val 377"/>
                <a:gd name="f460" fmla="val 646"/>
                <a:gd name="f461" fmla="val 611"/>
                <a:gd name="f462" fmla="val 575"/>
                <a:gd name="f463" fmla="val 440"/>
                <a:gd name="f464" fmla="val 533"/>
                <a:gd name="f465" fmla="val 500"/>
                <a:gd name="f466" fmla="val 475"/>
                <a:gd name="f467" fmla="val 391"/>
                <a:gd name="f468" fmla="val 328"/>
                <a:gd name="f469" fmla="val 325"/>
                <a:gd name="f470" fmla="val 503"/>
                <a:gd name="f471" fmla="val 484"/>
                <a:gd name="f472" fmla="val 487"/>
                <a:gd name="f473" fmla="val 489"/>
                <a:gd name="f474" fmla="val 530"/>
                <a:gd name="f475" fmla="val 532"/>
                <a:gd name="f476" fmla="val 480"/>
                <a:gd name="f477" fmla="val 534"/>
                <a:gd name="f478" fmla="val 537"/>
                <a:gd name="f479" fmla="val 540"/>
                <a:gd name="f480" fmla="val 551"/>
                <a:gd name="f481" fmla="val 472"/>
                <a:gd name="f482" fmla="val 560"/>
                <a:gd name="f483" fmla="val 469"/>
                <a:gd name="f484" fmla="val 572"/>
                <a:gd name="f485" fmla="val 574"/>
                <a:gd name="f486" fmla="val 576"/>
                <a:gd name="f487" fmla="val 586"/>
                <a:gd name="f488" fmla="val 606"/>
                <a:gd name="f489" fmla="val 636"/>
                <a:gd name="f490" fmla="val 693"/>
                <a:gd name="f491" fmla="val 689"/>
                <a:gd name="f492" fmla="val 686"/>
                <a:gd name="f493" fmla="val 683"/>
                <a:gd name="f494" fmla="val 696"/>
                <a:gd name="f495" fmla="val 703"/>
                <a:gd name="f496" fmla="val 518"/>
                <a:gd name="f497" fmla="val 519"/>
                <a:gd name="f498" fmla="val 436"/>
                <a:gd name="f499" fmla="val 517"/>
                <a:gd name="f500" fmla="val 364"/>
                <a:gd name="f501" fmla="val 374"/>
                <a:gd name="f502" fmla="val 384"/>
                <a:gd name="f503" fmla="val 390"/>
                <a:gd name="f504" fmla="val 549"/>
                <a:gd name="f505" fmla="val 562"/>
                <a:gd name="f506" fmla="val 587"/>
                <a:gd name="f507" fmla="val 602"/>
                <a:gd name="f508" fmla="val 610"/>
                <a:gd name="f509" fmla="val 652"/>
                <a:gd name="f510" fmla="val 704"/>
                <a:gd name="f511" fmla="val 715"/>
                <a:gd name="f512" fmla="val 736"/>
                <a:gd name="f513" fmla="val 732"/>
                <a:gd name="f514" fmla="val 727"/>
                <a:gd name="f515" fmla="val 723"/>
                <a:gd name="f516" fmla="val 731"/>
                <a:gd name="f517" fmla="val 746"/>
                <a:gd name="f518" fmla="val 699"/>
                <a:gd name="f519" fmla="val 643"/>
                <a:gd name="f520" fmla="val 582"/>
                <a:gd name="f521" fmla="val 553"/>
                <a:gd name="f522" fmla="val 465"/>
                <a:gd name="f523" fmla="val 548"/>
                <a:gd name="f524" fmla="val 557"/>
                <a:gd name="f525" fmla="val 564"/>
                <a:gd name="f526" fmla="val 568"/>
                <a:gd name="f527" fmla="val 547"/>
                <a:gd name="f528" fmla="val 559"/>
                <a:gd name="f529" fmla="val 556"/>
                <a:gd name="f530" fmla="val 590"/>
                <a:gd name="f531" fmla="val 597"/>
                <a:gd name="f532" fmla="val 603"/>
                <a:gd name="f533" fmla="val 545"/>
                <a:gd name="f534" fmla="val 630"/>
                <a:gd name="f535" fmla="val 653"/>
                <a:gd name="f536" fmla="val 677"/>
                <a:gd name="f537" fmla="val 700"/>
                <a:gd name="f538" fmla="val 702"/>
                <a:gd name="f539" fmla="val 706"/>
                <a:gd name="f540" fmla="val 724"/>
                <a:gd name="f541" fmla="val 496"/>
                <a:gd name="f542" fmla="val 761"/>
                <a:gd name="f543" fmla="val 776"/>
                <a:gd name="f544" fmla="val 492"/>
                <a:gd name="f545" fmla="val 771"/>
                <a:gd name="f546" fmla="val 769"/>
                <a:gd name="f547" fmla="val 775"/>
                <a:gd name="f548" fmla="val 786"/>
                <a:gd name="f549" fmla="val 749"/>
                <a:gd name="f550" fmla="val 711"/>
                <a:gd name="f551" fmla="val 664"/>
                <a:gd name="f552" fmla="val 655"/>
                <a:gd name="f553" fmla="val 581"/>
                <a:gd name="f554" fmla="val 594"/>
                <a:gd name="f555" fmla="val 600"/>
                <a:gd name="f556" fmla="val 591"/>
                <a:gd name="f557" fmla="val 584"/>
                <a:gd name="f558" fmla="val 648"/>
                <a:gd name="f559" fmla="val 690"/>
                <a:gd name="f560" fmla="val 735"/>
                <a:gd name="f561" fmla="val 741"/>
                <a:gd name="f562" fmla="val 762"/>
                <a:gd name="f563" fmla="val 783"/>
                <a:gd name="f564" fmla="val 818"/>
                <a:gd name="f565" fmla="val 833"/>
                <a:gd name="f566" fmla="val 848"/>
                <a:gd name="f567" fmla="val 844"/>
                <a:gd name="f568" fmla="val 845"/>
                <a:gd name="f569" fmla="val 851"/>
                <a:gd name="f570" fmla="val 857"/>
                <a:gd name="f571" fmla="val 849"/>
                <a:gd name="f572" fmla="val 843"/>
                <a:gd name="f573" fmla="val 835"/>
                <a:gd name="f574" fmla="val 823"/>
                <a:gd name="f575" fmla="val 816"/>
                <a:gd name="f576" fmla="val 784"/>
                <a:gd name="f577" fmla="val 713"/>
                <a:gd name="f578" fmla="val 698"/>
                <a:gd name="f579" fmla="val 609"/>
                <a:gd name="f580" fmla="val 566"/>
                <a:gd name="f581" fmla="val 608"/>
                <a:gd name="f582" fmla="val 623"/>
                <a:gd name="f583" fmla="val 628"/>
                <a:gd name="f584" fmla="val 538"/>
                <a:gd name="f585" fmla="val 621"/>
                <a:gd name="f586" fmla="val 634"/>
                <a:gd name="f587" fmla="val 778"/>
                <a:gd name="f588" fmla="val 787"/>
                <a:gd name="f589" fmla="val 589"/>
                <a:gd name="f590" fmla="val 797"/>
                <a:gd name="f591" fmla="val 798"/>
                <a:gd name="f592" fmla="val 806"/>
                <a:gd name="f593" fmla="val 810"/>
                <a:gd name="f594" fmla="val 815"/>
                <a:gd name="f595" fmla="val 577"/>
                <a:gd name="f596" fmla="val 820"/>
                <a:gd name="f597" fmla="val 825"/>
                <a:gd name="f598" fmla="val 861"/>
                <a:gd name="f599" fmla="val 860"/>
                <a:gd name="f600" fmla="val 856"/>
                <a:gd name="f601" fmla="val 866"/>
                <a:gd name="f602" fmla="val 872"/>
                <a:gd name="f603" fmla="val 871"/>
                <a:gd name="f604" fmla="val 795"/>
                <a:gd name="f605" fmla="val 779"/>
                <a:gd name="f606" fmla="val 766"/>
                <a:gd name="f607" fmla="val 756"/>
                <a:gd name="f608" fmla="val 729"/>
                <a:gd name="f609" fmla="val 671"/>
                <a:gd name="f610" fmla="val 635"/>
                <a:gd name="f611" fmla="val 650"/>
                <a:gd name="f612" fmla="val 638"/>
                <a:gd name="f613" fmla="val 639"/>
                <a:gd name="f614" fmla="val 618"/>
                <a:gd name="f615" fmla="val 657"/>
                <a:gd name="f616" fmla="val 656"/>
                <a:gd name="f617" fmla="val 654"/>
                <a:gd name="f618" fmla="val 593"/>
                <a:gd name="f619" fmla="val 667"/>
                <a:gd name="f620" fmla="val 674"/>
                <a:gd name="f621" fmla="val 645"/>
                <a:gd name="f622" fmla="val 680"/>
                <a:gd name="f623" fmla="val 642"/>
                <a:gd name="f624" fmla="val 707"/>
                <a:gd name="f625" fmla="val 641"/>
                <a:gd name="f626" fmla="val 717"/>
                <a:gd name="f627" fmla="val 743"/>
                <a:gd name="f628" fmla="val 748"/>
                <a:gd name="f629" fmla="val 753"/>
                <a:gd name="f630" fmla="val 758"/>
                <a:gd name="f631" fmla="val 773"/>
                <a:gd name="f632" fmla="val 632"/>
                <a:gd name="f633" fmla="val 782"/>
                <a:gd name="f634" fmla="val 619"/>
                <a:gd name="f635" fmla="val 853"/>
                <a:gd name="f636" fmla="val 885"/>
                <a:gd name="f637" fmla="val 886"/>
                <a:gd name="f638" fmla="val 883"/>
                <a:gd name="f639" fmla="val 879"/>
                <a:gd name="f640" fmla="val 875"/>
                <a:gd name="f641" fmla="val 882"/>
                <a:gd name="f642" fmla="val 889"/>
                <a:gd name="f643" fmla="val 895"/>
                <a:gd name="f644" fmla="val 896"/>
                <a:gd name="f645" fmla="val 863"/>
                <a:gd name="f646" fmla="val 814"/>
                <a:gd name="f647" fmla="val 765"/>
                <a:gd name="f648" fmla="val 692"/>
                <a:gd name="f649" fmla="val 685"/>
                <a:gd name="f650" fmla="val 663"/>
                <a:gd name="f651" fmla="val 660"/>
                <a:gd name="f652" fmla="val 662"/>
                <a:gd name="f653" fmla="val 709"/>
                <a:gd name="f654" fmla="val 673"/>
                <a:gd name="f655" fmla="val 733"/>
                <a:gd name="f656" fmla="val 739"/>
                <a:gd name="f657" fmla="val 759"/>
                <a:gd name="f658" fmla="val 772"/>
                <a:gd name="f659" fmla="val 824"/>
                <a:gd name="f660" fmla="val 874"/>
                <a:gd name="f661" fmla="val 908"/>
                <a:gd name="f662" fmla="val 919"/>
                <a:gd name="f663" fmla="val 920"/>
                <a:gd name="f664" fmla="val 921"/>
                <a:gd name="f665" fmla="val 922"/>
                <a:gd name="f666" fmla="val 915"/>
                <a:gd name="f667" fmla="val 907"/>
                <a:gd name="f668" fmla="val 893"/>
                <a:gd name="f669" fmla="val 877"/>
                <a:gd name="f670" fmla="val 865"/>
                <a:gd name="f671" fmla="val 846"/>
                <a:gd name="f672" fmla="val 791"/>
                <a:gd name="f673" fmla="val 781"/>
                <a:gd name="f674" fmla="val 670"/>
                <a:gd name="f675" fmla="val 904"/>
                <a:gd name="f676" fmla="val 933"/>
                <a:gd name="f677" fmla="val 945"/>
                <a:gd name="f678" fmla="val 947"/>
                <a:gd name="f679" fmla="val 944"/>
                <a:gd name="f680" fmla="val 951"/>
                <a:gd name="f681" fmla="val 955"/>
                <a:gd name="f682" fmla="val 957"/>
                <a:gd name="f683" fmla="val 954"/>
                <a:gd name="f684" fmla="val 926"/>
                <a:gd name="f685" fmla="val 905"/>
                <a:gd name="f686" fmla="val 881"/>
                <a:gd name="f687" fmla="val 688"/>
                <a:gd name="f688" fmla="val 691"/>
                <a:gd name="f689" fmla="val 836"/>
                <a:gd name="f690" fmla="val 695"/>
                <a:gd name="f691" fmla="val 701"/>
                <a:gd name="f692" fmla="val 788"/>
                <a:gd name="f693" fmla="val 770"/>
                <a:gd name="f694" fmla="val 760"/>
                <a:gd name="f695" fmla="val 751"/>
                <a:gd name="f696" fmla="val 742"/>
                <a:gd name="f697" fmla="val 737"/>
                <a:gd name="f698" fmla="val 728"/>
                <a:gd name="f699" fmla="val 705"/>
                <a:gd name="f700" fmla="val 750"/>
                <a:gd name="f701" fmla="val 714"/>
                <a:gd name="f702" fmla="val 763"/>
                <a:gd name="f703" fmla="val 976"/>
                <a:gd name="f704" fmla="val 975"/>
                <a:gd name="f705" fmla="val 962"/>
                <a:gd name="f706" fmla="val 936"/>
                <a:gd name="f707" fmla="val 694"/>
                <a:gd name="f708" fmla="val 949"/>
                <a:gd name="f709" fmla="val 953"/>
                <a:gd name="f710" fmla="val 961"/>
                <a:gd name="f711" fmla="val 687"/>
                <a:gd name="f712" fmla="val 972"/>
                <a:gd name="f713" fmla="val 969"/>
                <a:gd name="f714" fmla="val 966"/>
                <a:gd name="f715" fmla="val 973"/>
                <a:gd name="f716" fmla="val 979"/>
                <a:gd name="f717" fmla="val 985"/>
                <a:gd name="f718" fmla="val 978"/>
                <a:gd name="f719" fmla="val 970"/>
                <a:gd name="f720" fmla="val 963"/>
                <a:gd name="f721" fmla="val 932"/>
                <a:gd name="f722" fmla="val 710"/>
                <a:gd name="f723" fmla="val 924"/>
                <a:gd name="f724" fmla="val 712"/>
                <a:gd name="f725" fmla="val 912"/>
                <a:gd name="f726" fmla="val 906"/>
                <a:gd name="f727" fmla="val 716"/>
                <a:gd name="f728" fmla="val 718"/>
                <a:gd name="f729" fmla="val 720"/>
                <a:gd name="f730" fmla="val 722"/>
                <a:gd name="f731" fmla="val 834"/>
                <a:gd name="f732" fmla="val 819"/>
                <a:gd name="f733" fmla="val 1049"/>
                <a:gd name="f734" fmla="val 1048"/>
                <a:gd name="f735" fmla="val 1008"/>
                <a:gd name="f736" fmla="val 984"/>
                <a:gd name="f737" fmla="val 980"/>
                <a:gd name="f738" fmla="val 967"/>
                <a:gd name="f739" fmla="val 956"/>
                <a:gd name="f740" fmla="val 914"/>
                <a:gd name="f741" fmla="val 1003"/>
                <a:gd name="f742" fmla="val 1012"/>
                <a:gd name="f743" fmla="val 1021"/>
                <a:gd name="f744" fmla="val 1036"/>
                <a:gd name="f745" fmla="val 1043"/>
                <a:gd name="f746" fmla="val 1050"/>
                <a:gd name="f747" fmla="val 1038"/>
                <a:gd name="f748" fmla="val 1032"/>
                <a:gd name="f749" fmla="val 1010"/>
                <a:gd name="f750" fmla="val 777"/>
                <a:gd name="f751" fmla="val 903"/>
                <a:gd name="f752" fmla="val 767"/>
                <a:gd name="f753" fmla="val 890"/>
                <a:gd name="f754" fmla="val 757"/>
                <a:gd name="f755" fmla="val 755"/>
                <a:gd name="f756" fmla="val 754"/>
                <a:gd name="f757" fmla="val 852"/>
                <a:gd name="f758" fmla="val 941"/>
                <a:gd name="f759" fmla="val 790"/>
                <a:gd name="f760" fmla="val 988"/>
                <a:gd name="f761" fmla="val 1001"/>
                <a:gd name="f762" fmla="val 794"/>
                <a:gd name="f763" fmla="val 1013"/>
                <a:gd name="f764" fmla="val 1026"/>
                <a:gd name="f765" fmla="val 1034"/>
                <a:gd name="f766" fmla="val 1044"/>
                <a:gd name="f767" fmla="val 1042"/>
                <a:gd name="f768" fmla="val 1039"/>
                <a:gd name="f769" fmla="val 1040"/>
                <a:gd name="f770" fmla="val 1041"/>
                <a:gd name="f771" fmla="val 1027"/>
                <a:gd name="f772" fmla="val 1015"/>
                <a:gd name="f773" fmla="val 800"/>
                <a:gd name="f774" fmla="val 992"/>
                <a:gd name="f775" fmla="val 826"/>
                <a:gd name="f776" fmla="val 821"/>
                <a:gd name="f777" fmla="val 813"/>
                <a:gd name="f778" fmla="val 838"/>
                <a:gd name="f779" fmla="val 847"/>
                <a:gd name="f780" fmla="val 971"/>
                <a:gd name="f781" fmla="val 850"/>
                <a:gd name="f782" fmla="val 990"/>
                <a:gd name="f783" fmla="val 830"/>
                <a:gd name="f784" fmla="val 832"/>
                <a:gd name="f785" fmla="val 822"/>
                <a:gd name="f786" fmla="val 858"/>
                <a:gd name="f787" fmla="val 997"/>
                <a:gd name="f788" fmla="val 864"/>
                <a:gd name="f789" fmla="val 987"/>
                <a:gd name="f790" fmla="val 873"/>
                <a:gd name="f791" fmla="val 959"/>
                <a:gd name="f792" fmla="val 804"/>
                <a:gd name="f793" fmla="val 916"/>
                <a:gd name="f794" fmla="val 917"/>
                <a:gd name="f795" fmla="val 950"/>
                <a:gd name="f796" fmla="val 952"/>
                <a:gd name="f797" fmla="val 626"/>
                <a:gd name="f798" fmla="val 676"/>
                <a:gd name="f799" fmla="val 958"/>
                <a:gd name="f800" fmla="val 934"/>
                <a:gd name="f801" fmla="val 601"/>
                <a:gd name="f802" fmla="val 730"/>
                <a:gd name="f803" fmla="val 960"/>
                <a:gd name="f804" fmla="val 880"/>
                <a:gd name="f805" fmla="val 793"/>
                <a:gd name="f806" fmla="val 948"/>
                <a:gd name="f807" fmla="val 982"/>
                <a:gd name="f808" fmla="val 1006"/>
                <a:gd name="f809" fmla="val 940"/>
                <a:gd name="f810" fmla="val 902"/>
                <a:gd name="f811" fmla="val 539"/>
                <a:gd name="f812" fmla="val 504"/>
                <a:gd name="f813" fmla="val 441"/>
                <a:gd name="f814" fmla="val 579"/>
                <a:gd name="f815" fmla="val 1016"/>
                <a:gd name="f816" fmla="val 1019"/>
                <a:gd name="f817" fmla="val 422"/>
                <a:gd name="f818" fmla="val 563"/>
                <a:gd name="f819" fmla="val 1028"/>
                <a:gd name="f820" fmla="val 131"/>
                <a:gd name="f821" fmla="val 139"/>
                <a:gd name="f822" fmla="val 273"/>
                <a:gd name="f823" fmla="val 133"/>
                <a:gd name="f824" fmla="val 333"/>
                <a:gd name="f825" fmla="val 506"/>
                <a:gd name="f826" fmla="val 525"/>
                <a:gd name="f827" fmla="val 445"/>
                <a:gd name="f828" fmla="val 529"/>
                <a:gd name="f829" fmla="val 624"/>
                <a:gd name="f830" fmla="val 494"/>
                <a:gd name="f831" fmla="val 651"/>
                <a:gd name="f832" fmla="val 812"/>
                <a:gd name="f833" fmla="val 809"/>
                <a:gd name="f834" fmla="val 721"/>
                <a:gd name="f835" fmla="val 719"/>
                <a:gd name="f836" fmla="val 807"/>
                <a:gd name="f837" fmla="val 740"/>
                <a:gd name="f838" fmla="val 854"/>
                <a:gd name="f839" fmla="val 841"/>
                <a:gd name="f840" fmla="val 840"/>
                <a:gd name="f841" fmla="val 827"/>
                <a:gd name="f842" fmla="val 884"/>
                <a:gd name="f843" fmla="val 935"/>
                <a:gd name="f844" fmla="val 911"/>
                <a:gd name="f845" fmla="+- 0 0 -90"/>
                <a:gd name="f846" fmla="*/ f4 1 1031"/>
                <a:gd name="f847" fmla="*/ f5 1 1051"/>
                <a:gd name="f848" fmla="+- f8 0 f6"/>
                <a:gd name="f849" fmla="+- f7 0 f6"/>
                <a:gd name="f850" fmla="*/ f845 f0 1"/>
                <a:gd name="f851" fmla="*/ f849 1 1031"/>
                <a:gd name="f852" fmla="*/ f848 1 1051"/>
                <a:gd name="f853" fmla="*/ 927 f849 1"/>
                <a:gd name="f854" fmla="*/ 505 f848 1"/>
                <a:gd name="f855" fmla="*/ 801 f849 1"/>
                <a:gd name="f856" fmla="*/ 352 f848 1"/>
                <a:gd name="f857" fmla="*/ 983 f849 1"/>
                <a:gd name="f858" fmla="*/ 345 f848 1"/>
                <a:gd name="f859" fmla="*/ 925 f849 1"/>
                <a:gd name="f860" fmla="*/ 227 f848 1"/>
                <a:gd name="f861" fmla="*/ 909 f849 1"/>
                <a:gd name="f862" fmla="*/ 115 f848 1"/>
                <a:gd name="f863" fmla="*/ 8 f849 1"/>
                <a:gd name="f864" fmla="*/ 0 f848 1"/>
                <a:gd name="f865" fmla="*/ 233 f849 1"/>
                <a:gd name="f866" fmla="*/ 508 f848 1"/>
                <a:gd name="f867" fmla="*/ 373 f849 1"/>
                <a:gd name="f868" fmla="*/ 272 f848 1"/>
                <a:gd name="f869" fmla="*/ 317 f849 1"/>
                <a:gd name="f870" fmla="*/ 523 f848 1"/>
                <a:gd name="f871" fmla="*/ 423 f849 1"/>
                <a:gd name="f872" fmla="*/ 287 f848 1"/>
                <a:gd name="f873" fmla="*/ 349 f849 1"/>
                <a:gd name="f874" fmla="*/ 578 f848 1"/>
                <a:gd name="f875" fmla="*/ 434 f849 1"/>
                <a:gd name="f876" fmla="*/ 352 f849 1"/>
                <a:gd name="f877" fmla="*/ 669 f848 1"/>
                <a:gd name="f878" fmla="*/ 473 f849 1"/>
                <a:gd name="f879" fmla="*/ 311 f848 1"/>
                <a:gd name="f880" fmla="*/ 469 f849 1"/>
                <a:gd name="f881" fmla="*/ 571 f848 1"/>
                <a:gd name="f882" fmla="*/ 540 f849 1"/>
                <a:gd name="f883" fmla="*/ 393 f848 1"/>
                <a:gd name="f884" fmla="*/ 444 f849 1"/>
                <a:gd name="f885" fmla="*/ 746 f848 1"/>
                <a:gd name="f886" fmla="*/ 552 f849 1"/>
                <a:gd name="f887" fmla="*/ 603 f848 1"/>
                <a:gd name="f888" fmla="*/ 668 f848 1"/>
                <a:gd name="f889" fmla="*/ 511 f849 1"/>
                <a:gd name="f890" fmla="*/ 839 f848 1"/>
                <a:gd name="f891" fmla="*/ 621 f849 1"/>
                <a:gd name="f892" fmla="*/ 634 f848 1"/>
                <a:gd name="f893" fmla="*/ 549 f849 1"/>
                <a:gd name="f894" fmla="*/ 870 f848 1"/>
                <a:gd name="f895" fmla="*/ 657 f849 1"/>
                <a:gd name="f896" fmla="*/ 597 f848 1"/>
                <a:gd name="f897" fmla="*/ 581 f849 1"/>
                <a:gd name="f898" fmla="*/ 886 f848 1"/>
                <a:gd name="f899" fmla="*/ 662 f849 1"/>
                <a:gd name="f900" fmla="*/ 612 f848 1"/>
                <a:gd name="f901" fmla="*/ 650 f849 1"/>
                <a:gd name="f902" fmla="*/ 901 f848 1"/>
                <a:gd name="f903" fmla="*/ 649 f849 1"/>
                <a:gd name="f904" fmla="*/ 942 f848 1"/>
                <a:gd name="f905" fmla="*/ 709 f849 1"/>
                <a:gd name="f906" fmla="*/ 751 f848 1"/>
                <a:gd name="f907" fmla="*/ 672 f849 1"/>
                <a:gd name="f908" fmla="*/ 974 f848 1"/>
                <a:gd name="f909" fmla="*/ 710 f849 1"/>
                <a:gd name="f910" fmla="*/ 924 f848 1"/>
                <a:gd name="f911" fmla="*/ 743 f849 1"/>
                <a:gd name="f912" fmla="*/ 984 f848 1"/>
                <a:gd name="f913" fmla="*/ 769 f849 1"/>
                <a:gd name="f914" fmla="*/ 909 f848 1"/>
                <a:gd name="f915" fmla="*/ 799 f849 1"/>
                <a:gd name="f916" fmla="*/ 1041 f848 1"/>
                <a:gd name="f917" fmla="*/ 748 f849 1"/>
                <a:gd name="f918" fmla="*/ 769 f848 1"/>
                <a:gd name="f919" fmla="*/ 860 f849 1"/>
                <a:gd name="f920" fmla="*/ 997 f848 1"/>
                <a:gd name="f921" fmla="*/ 878 f849 1"/>
                <a:gd name="f922" fmla="*/ 821 f848 1"/>
                <a:gd name="f923" fmla="*/ 961 f849 1"/>
                <a:gd name="f924" fmla="*/ 934 f848 1"/>
                <a:gd name="f925" fmla="*/ 881 f849 1"/>
                <a:gd name="f926" fmla="*/ 702 f848 1"/>
                <a:gd name="f927" fmla="*/ 855 f849 1"/>
                <a:gd name="f928" fmla="*/ 645 f848 1"/>
                <a:gd name="f929" fmla="*/ 850 f849 1"/>
                <a:gd name="f930" fmla="*/ 600 f848 1"/>
                <a:gd name="f931" fmla="*/ 698 f849 1"/>
                <a:gd name="f932" fmla="*/ 485 f848 1"/>
                <a:gd name="f933" fmla="*/ 648 f849 1"/>
                <a:gd name="f934" fmla="*/ 422 f848 1"/>
                <a:gd name="f935" fmla="*/ 421 f849 1"/>
                <a:gd name="f936" fmla="*/ 230 f848 1"/>
                <a:gd name="f937" fmla="*/ 506 f849 1"/>
                <a:gd name="f938" fmla="*/ 337 f848 1"/>
                <a:gd name="f939" fmla="*/ 585 f849 1"/>
                <a:gd name="f940" fmla="*/ 447 f848 1"/>
                <a:gd name="f941" fmla="*/ 637 f849 1"/>
                <a:gd name="f942" fmla="*/ 526 f848 1"/>
                <a:gd name="f943" fmla="*/ 491 f848 1"/>
                <a:gd name="f944" fmla="*/ 640 f849 1"/>
                <a:gd name="f945" fmla="*/ 543 f848 1"/>
                <a:gd name="f946" fmla="*/ 688 f849 1"/>
                <a:gd name="f947" fmla="*/ 664 f848 1"/>
                <a:gd name="f948" fmla="*/ 706 f849 1"/>
                <a:gd name="f949" fmla="*/ 694 f848 1"/>
                <a:gd name="f950" fmla="*/ 700 f849 1"/>
                <a:gd name="f951" fmla="*/ 701 f848 1"/>
                <a:gd name="f952" fmla="*/ 735 f849 1"/>
                <a:gd name="f953" fmla="*/ 808 f848 1"/>
                <a:gd name="f954" fmla="*/ 727 f849 1"/>
                <a:gd name="f955" fmla="*/ 784 f848 1"/>
                <a:gd name="f956" fmla="*/ 729 f849 1"/>
                <a:gd name="f957" fmla="*/ 810 f848 1"/>
                <a:gd name="f958" fmla="*/ 716 f849 1"/>
                <a:gd name="f959" fmla="*/ 816 f848 1"/>
                <a:gd name="f960" fmla="*/ 794 f849 1"/>
                <a:gd name="f961" fmla="*/ 978 f848 1"/>
                <a:gd name="f962" fmla="*/ 713 f849 1"/>
                <a:gd name="f963" fmla="*/ 727 f848 1"/>
                <a:gd name="f964" fmla="*/ 678 f849 1"/>
                <a:gd name="f965" fmla="*/ 622 f848 1"/>
                <a:gd name="f966" fmla="*/ 652 f849 1"/>
                <a:gd name="f967" fmla="*/ 558 f848 1"/>
                <a:gd name="f968" fmla="*/ 868 f849 1"/>
                <a:gd name="f969" fmla="*/ 626 f848 1"/>
                <a:gd name="f970" fmla="*/ 906 f849 1"/>
                <a:gd name="f971" fmla="*/ 601 f848 1"/>
                <a:gd name="f972" fmla="*/ 539 f849 1"/>
                <a:gd name="f973" fmla="*/ 366 f848 1"/>
                <a:gd name="f974" fmla="*/ f850 1 f3"/>
                <a:gd name="f975" fmla="*/ f853 1 1031"/>
                <a:gd name="f976" fmla="*/ f854 1 1051"/>
                <a:gd name="f977" fmla="*/ f855 1 1031"/>
                <a:gd name="f978" fmla="*/ f856 1 1051"/>
                <a:gd name="f979" fmla="*/ f857 1 1031"/>
                <a:gd name="f980" fmla="*/ f858 1 1051"/>
                <a:gd name="f981" fmla="*/ f859 1 1031"/>
                <a:gd name="f982" fmla="*/ f860 1 1051"/>
                <a:gd name="f983" fmla="*/ f861 1 1031"/>
                <a:gd name="f984" fmla="*/ f862 1 1051"/>
                <a:gd name="f985" fmla="*/ f863 1 1031"/>
                <a:gd name="f986" fmla="*/ f864 1 1051"/>
                <a:gd name="f987" fmla="*/ f865 1 1031"/>
                <a:gd name="f988" fmla="*/ f866 1 1051"/>
                <a:gd name="f989" fmla="*/ f867 1 1031"/>
                <a:gd name="f990" fmla="*/ f868 1 1051"/>
                <a:gd name="f991" fmla="*/ f869 1 1031"/>
                <a:gd name="f992" fmla="*/ f870 1 1051"/>
                <a:gd name="f993" fmla="*/ f871 1 1031"/>
                <a:gd name="f994" fmla="*/ f872 1 1051"/>
                <a:gd name="f995" fmla="*/ f873 1 1031"/>
                <a:gd name="f996" fmla="*/ f874 1 1051"/>
                <a:gd name="f997" fmla="*/ f875 1 1031"/>
                <a:gd name="f998" fmla="*/ f876 1 1031"/>
                <a:gd name="f999" fmla="*/ f877 1 1051"/>
                <a:gd name="f1000" fmla="*/ f878 1 1031"/>
                <a:gd name="f1001" fmla="*/ f879 1 1051"/>
                <a:gd name="f1002" fmla="*/ f880 1 1031"/>
                <a:gd name="f1003" fmla="*/ f881 1 1051"/>
                <a:gd name="f1004" fmla="*/ f882 1 1031"/>
                <a:gd name="f1005" fmla="*/ f883 1 1051"/>
                <a:gd name="f1006" fmla="*/ f884 1 1031"/>
                <a:gd name="f1007" fmla="*/ f885 1 1051"/>
                <a:gd name="f1008" fmla="*/ f886 1 1031"/>
                <a:gd name="f1009" fmla="*/ f887 1 1051"/>
                <a:gd name="f1010" fmla="*/ f888 1 1051"/>
                <a:gd name="f1011" fmla="*/ f889 1 1031"/>
                <a:gd name="f1012" fmla="*/ f890 1 1051"/>
                <a:gd name="f1013" fmla="*/ f891 1 1031"/>
                <a:gd name="f1014" fmla="*/ f892 1 1051"/>
                <a:gd name="f1015" fmla="*/ f893 1 1031"/>
                <a:gd name="f1016" fmla="*/ f894 1 1051"/>
                <a:gd name="f1017" fmla="*/ f895 1 1031"/>
                <a:gd name="f1018" fmla="*/ f896 1 1051"/>
                <a:gd name="f1019" fmla="*/ f897 1 1031"/>
                <a:gd name="f1020" fmla="*/ f898 1 1051"/>
                <a:gd name="f1021" fmla="*/ f899 1 1031"/>
                <a:gd name="f1022" fmla="*/ f900 1 1051"/>
                <a:gd name="f1023" fmla="*/ f901 1 1031"/>
                <a:gd name="f1024" fmla="*/ f902 1 1051"/>
                <a:gd name="f1025" fmla="*/ f903 1 1031"/>
                <a:gd name="f1026" fmla="*/ f904 1 1051"/>
                <a:gd name="f1027" fmla="*/ f905 1 1031"/>
                <a:gd name="f1028" fmla="*/ f906 1 1051"/>
                <a:gd name="f1029" fmla="*/ f907 1 1031"/>
                <a:gd name="f1030" fmla="*/ f908 1 1051"/>
                <a:gd name="f1031" fmla="*/ f909 1 1031"/>
                <a:gd name="f1032" fmla="*/ f910 1 1051"/>
                <a:gd name="f1033" fmla="*/ f911 1 1031"/>
                <a:gd name="f1034" fmla="*/ f912 1 1051"/>
                <a:gd name="f1035" fmla="*/ f913 1 1031"/>
                <a:gd name="f1036" fmla="*/ f914 1 1051"/>
                <a:gd name="f1037" fmla="*/ f915 1 1031"/>
                <a:gd name="f1038" fmla="*/ f916 1 1051"/>
                <a:gd name="f1039" fmla="*/ f917 1 1031"/>
                <a:gd name="f1040" fmla="*/ f918 1 1051"/>
                <a:gd name="f1041" fmla="*/ f919 1 1031"/>
                <a:gd name="f1042" fmla="*/ f920 1 1051"/>
                <a:gd name="f1043" fmla="*/ f921 1 1031"/>
                <a:gd name="f1044" fmla="*/ f922 1 1051"/>
                <a:gd name="f1045" fmla="*/ f923 1 1031"/>
                <a:gd name="f1046" fmla="*/ f924 1 1051"/>
                <a:gd name="f1047" fmla="*/ f925 1 1031"/>
                <a:gd name="f1048" fmla="*/ f926 1 1051"/>
                <a:gd name="f1049" fmla="*/ f927 1 1031"/>
                <a:gd name="f1050" fmla="*/ f928 1 1051"/>
                <a:gd name="f1051" fmla="*/ f929 1 1031"/>
                <a:gd name="f1052" fmla="*/ f930 1 1051"/>
                <a:gd name="f1053" fmla="*/ f931 1 1031"/>
                <a:gd name="f1054" fmla="*/ f932 1 1051"/>
                <a:gd name="f1055" fmla="*/ f933 1 1031"/>
                <a:gd name="f1056" fmla="*/ f934 1 1051"/>
                <a:gd name="f1057" fmla="*/ f935 1 1031"/>
                <a:gd name="f1058" fmla="*/ f936 1 1051"/>
                <a:gd name="f1059" fmla="*/ f937 1 1031"/>
                <a:gd name="f1060" fmla="*/ f938 1 1051"/>
                <a:gd name="f1061" fmla="*/ f939 1 1031"/>
                <a:gd name="f1062" fmla="*/ f940 1 1051"/>
                <a:gd name="f1063" fmla="*/ f941 1 1031"/>
                <a:gd name="f1064" fmla="*/ f942 1 1051"/>
                <a:gd name="f1065" fmla="*/ f943 1 1051"/>
                <a:gd name="f1066" fmla="*/ f944 1 1031"/>
                <a:gd name="f1067" fmla="*/ f945 1 1051"/>
                <a:gd name="f1068" fmla="*/ f946 1 1031"/>
                <a:gd name="f1069" fmla="*/ f947 1 1051"/>
                <a:gd name="f1070" fmla="*/ f948 1 1031"/>
                <a:gd name="f1071" fmla="*/ f949 1 1051"/>
                <a:gd name="f1072" fmla="*/ f950 1 1031"/>
                <a:gd name="f1073" fmla="*/ f951 1 1051"/>
                <a:gd name="f1074" fmla="*/ f952 1 1031"/>
                <a:gd name="f1075" fmla="*/ f953 1 1051"/>
                <a:gd name="f1076" fmla="*/ f954 1 1031"/>
                <a:gd name="f1077" fmla="*/ f955 1 1051"/>
                <a:gd name="f1078" fmla="*/ f956 1 1031"/>
                <a:gd name="f1079" fmla="*/ f957 1 1051"/>
                <a:gd name="f1080" fmla="*/ f958 1 1031"/>
                <a:gd name="f1081" fmla="*/ f959 1 1051"/>
                <a:gd name="f1082" fmla="*/ f960 1 1031"/>
                <a:gd name="f1083" fmla="*/ f961 1 1051"/>
                <a:gd name="f1084" fmla="*/ f962 1 1031"/>
                <a:gd name="f1085" fmla="*/ f963 1 1051"/>
                <a:gd name="f1086" fmla="*/ f964 1 1031"/>
                <a:gd name="f1087" fmla="*/ f965 1 1051"/>
                <a:gd name="f1088" fmla="*/ f966 1 1031"/>
                <a:gd name="f1089" fmla="*/ f967 1 1051"/>
                <a:gd name="f1090" fmla="*/ f968 1 1031"/>
                <a:gd name="f1091" fmla="*/ f969 1 1051"/>
                <a:gd name="f1092" fmla="*/ f970 1 1031"/>
                <a:gd name="f1093" fmla="*/ f971 1 1051"/>
                <a:gd name="f1094" fmla="*/ f972 1 1031"/>
                <a:gd name="f1095" fmla="*/ f973 1 1051"/>
                <a:gd name="f1096" fmla="*/ 0 1 f851"/>
                <a:gd name="f1097" fmla="*/ f7 1 f851"/>
                <a:gd name="f1098" fmla="*/ 0 1 f852"/>
                <a:gd name="f1099" fmla="*/ f8 1 f852"/>
                <a:gd name="f1100" fmla="+- f974 0 f1"/>
                <a:gd name="f1101" fmla="*/ f975 1 f851"/>
                <a:gd name="f1102" fmla="*/ f976 1 f852"/>
                <a:gd name="f1103" fmla="*/ f977 1 f851"/>
                <a:gd name="f1104" fmla="*/ f978 1 f852"/>
                <a:gd name="f1105" fmla="*/ f979 1 f851"/>
                <a:gd name="f1106" fmla="*/ f980 1 f852"/>
                <a:gd name="f1107" fmla="*/ f981 1 f851"/>
                <a:gd name="f1108" fmla="*/ f982 1 f852"/>
                <a:gd name="f1109" fmla="*/ f983 1 f851"/>
                <a:gd name="f1110" fmla="*/ f984 1 f852"/>
                <a:gd name="f1111" fmla="*/ f985 1 f851"/>
                <a:gd name="f1112" fmla="*/ f986 1 f852"/>
                <a:gd name="f1113" fmla="*/ f987 1 f851"/>
                <a:gd name="f1114" fmla="*/ f988 1 f852"/>
                <a:gd name="f1115" fmla="*/ f989 1 f851"/>
                <a:gd name="f1116" fmla="*/ f990 1 f852"/>
                <a:gd name="f1117" fmla="*/ f991 1 f851"/>
                <a:gd name="f1118" fmla="*/ f992 1 f852"/>
                <a:gd name="f1119" fmla="*/ f993 1 f851"/>
                <a:gd name="f1120" fmla="*/ f994 1 f852"/>
                <a:gd name="f1121" fmla="*/ f995 1 f851"/>
                <a:gd name="f1122" fmla="*/ f996 1 f852"/>
                <a:gd name="f1123" fmla="*/ f997 1 f851"/>
                <a:gd name="f1124" fmla="*/ f998 1 f851"/>
                <a:gd name="f1125" fmla="*/ f999 1 f852"/>
                <a:gd name="f1126" fmla="*/ f1000 1 f851"/>
                <a:gd name="f1127" fmla="*/ f1001 1 f852"/>
                <a:gd name="f1128" fmla="*/ f1002 1 f851"/>
                <a:gd name="f1129" fmla="*/ f1003 1 f852"/>
                <a:gd name="f1130" fmla="*/ f1004 1 f851"/>
                <a:gd name="f1131" fmla="*/ f1005 1 f852"/>
                <a:gd name="f1132" fmla="*/ f1006 1 f851"/>
                <a:gd name="f1133" fmla="*/ f1007 1 f852"/>
                <a:gd name="f1134" fmla="*/ f1008 1 f851"/>
                <a:gd name="f1135" fmla="*/ f1009 1 f852"/>
                <a:gd name="f1136" fmla="*/ f1010 1 f852"/>
                <a:gd name="f1137" fmla="*/ f1011 1 f851"/>
                <a:gd name="f1138" fmla="*/ f1012 1 f852"/>
                <a:gd name="f1139" fmla="*/ f1013 1 f851"/>
                <a:gd name="f1140" fmla="*/ f1014 1 f852"/>
                <a:gd name="f1141" fmla="*/ f1015 1 f851"/>
                <a:gd name="f1142" fmla="*/ f1016 1 f852"/>
                <a:gd name="f1143" fmla="*/ f1017 1 f851"/>
                <a:gd name="f1144" fmla="*/ f1018 1 f852"/>
                <a:gd name="f1145" fmla="*/ f1019 1 f851"/>
                <a:gd name="f1146" fmla="*/ f1020 1 f852"/>
                <a:gd name="f1147" fmla="*/ f1021 1 f851"/>
                <a:gd name="f1148" fmla="*/ f1022 1 f852"/>
                <a:gd name="f1149" fmla="*/ f1023 1 f851"/>
                <a:gd name="f1150" fmla="*/ f1024 1 f852"/>
                <a:gd name="f1151" fmla="*/ f1025 1 f851"/>
                <a:gd name="f1152" fmla="*/ f1026 1 f852"/>
                <a:gd name="f1153" fmla="*/ f1027 1 f851"/>
                <a:gd name="f1154" fmla="*/ f1028 1 f852"/>
                <a:gd name="f1155" fmla="*/ f1029 1 f851"/>
                <a:gd name="f1156" fmla="*/ f1030 1 f852"/>
                <a:gd name="f1157" fmla="*/ f1031 1 f851"/>
                <a:gd name="f1158" fmla="*/ f1032 1 f852"/>
                <a:gd name="f1159" fmla="*/ f1033 1 f851"/>
                <a:gd name="f1160" fmla="*/ f1034 1 f852"/>
                <a:gd name="f1161" fmla="*/ f1035 1 f851"/>
                <a:gd name="f1162" fmla="*/ f1036 1 f852"/>
                <a:gd name="f1163" fmla="*/ f1037 1 f851"/>
                <a:gd name="f1164" fmla="*/ f1038 1 f852"/>
                <a:gd name="f1165" fmla="*/ f1039 1 f851"/>
                <a:gd name="f1166" fmla="*/ f1040 1 f852"/>
                <a:gd name="f1167" fmla="*/ f1041 1 f851"/>
                <a:gd name="f1168" fmla="*/ f1042 1 f852"/>
                <a:gd name="f1169" fmla="*/ f1043 1 f851"/>
                <a:gd name="f1170" fmla="*/ f1044 1 f852"/>
                <a:gd name="f1171" fmla="*/ f1045 1 f851"/>
                <a:gd name="f1172" fmla="*/ f1046 1 f852"/>
                <a:gd name="f1173" fmla="*/ f1047 1 f851"/>
                <a:gd name="f1174" fmla="*/ f1048 1 f852"/>
                <a:gd name="f1175" fmla="*/ f1049 1 f851"/>
                <a:gd name="f1176" fmla="*/ f1050 1 f852"/>
                <a:gd name="f1177" fmla="*/ f1051 1 f851"/>
                <a:gd name="f1178" fmla="*/ f1052 1 f852"/>
                <a:gd name="f1179" fmla="*/ f1053 1 f851"/>
                <a:gd name="f1180" fmla="*/ f1054 1 f852"/>
                <a:gd name="f1181" fmla="*/ f1055 1 f851"/>
                <a:gd name="f1182" fmla="*/ f1056 1 f852"/>
                <a:gd name="f1183" fmla="*/ f1057 1 f851"/>
                <a:gd name="f1184" fmla="*/ f1058 1 f852"/>
                <a:gd name="f1185" fmla="*/ f1059 1 f851"/>
                <a:gd name="f1186" fmla="*/ f1060 1 f852"/>
                <a:gd name="f1187" fmla="*/ f1061 1 f851"/>
                <a:gd name="f1188" fmla="*/ f1062 1 f852"/>
                <a:gd name="f1189" fmla="*/ f1063 1 f851"/>
                <a:gd name="f1190" fmla="*/ f1064 1 f852"/>
                <a:gd name="f1191" fmla="*/ f1065 1 f852"/>
                <a:gd name="f1192" fmla="*/ f1066 1 f851"/>
                <a:gd name="f1193" fmla="*/ f1067 1 f852"/>
                <a:gd name="f1194" fmla="*/ f1068 1 f851"/>
                <a:gd name="f1195" fmla="*/ f1069 1 f852"/>
                <a:gd name="f1196" fmla="*/ f1070 1 f851"/>
                <a:gd name="f1197" fmla="*/ f1071 1 f852"/>
                <a:gd name="f1198" fmla="*/ f1072 1 f851"/>
                <a:gd name="f1199" fmla="*/ f1073 1 f852"/>
                <a:gd name="f1200" fmla="*/ f1074 1 f851"/>
                <a:gd name="f1201" fmla="*/ f1075 1 f852"/>
                <a:gd name="f1202" fmla="*/ f1076 1 f851"/>
                <a:gd name="f1203" fmla="*/ f1077 1 f852"/>
                <a:gd name="f1204" fmla="*/ f1078 1 f851"/>
                <a:gd name="f1205" fmla="*/ f1079 1 f852"/>
                <a:gd name="f1206" fmla="*/ f1080 1 f851"/>
                <a:gd name="f1207" fmla="*/ f1081 1 f852"/>
                <a:gd name="f1208" fmla="*/ f1082 1 f851"/>
                <a:gd name="f1209" fmla="*/ f1083 1 f852"/>
                <a:gd name="f1210" fmla="*/ f1084 1 f851"/>
                <a:gd name="f1211" fmla="*/ f1085 1 f852"/>
                <a:gd name="f1212" fmla="*/ f1086 1 f851"/>
                <a:gd name="f1213" fmla="*/ f1087 1 f852"/>
                <a:gd name="f1214" fmla="*/ f1088 1 f851"/>
                <a:gd name="f1215" fmla="*/ f1089 1 f852"/>
                <a:gd name="f1216" fmla="*/ f1090 1 f851"/>
                <a:gd name="f1217" fmla="*/ f1091 1 f852"/>
                <a:gd name="f1218" fmla="*/ f1092 1 f851"/>
                <a:gd name="f1219" fmla="*/ f1093 1 f852"/>
                <a:gd name="f1220" fmla="*/ f1094 1 f851"/>
                <a:gd name="f1221" fmla="*/ f1095 1 f852"/>
                <a:gd name="f1222" fmla="*/ f1096 f846 1"/>
                <a:gd name="f1223" fmla="*/ f1097 f846 1"/>
                <a:gd name="f1224" fmla="*/ f1099 f847 1"/>
                <a:gd name="f1225" fmla="*/ f1098 f847 1"/>
                <a:gd name="f1226" fmla="*/ f1101 f846 1"/>
                <a:gd name="f1227" fmla="*/ f1102 f847 1"/>
                <a:gd name="f1228" fmla="*/ f1103 f846 1"/>
                <a:gd name="f1229" fmla="*/ f1104 f847 1"/>
                <a:gd name="f1230" fmla="*/ f1105 f846 1"/>
                <a:gd name="f1231" fmla="*/ f1106 f847 1"/>
                <a:gd name="f1232" fmla="*/ f1107 f846 1"/>
                <a:gd name="f1233" fmla="*/ f1108 f847 1"/>
                <a:gd name="f1234" fmla="*/ f1109 f846 1"/>
                <a:gd name="f1235" fmla="*/ f1110 f847 1"/>
                <a:gd name="f1236" fmla="*/ f1111 f846 1"/>
                <a:gd name="f1237" fmla="*/ f1112 f847 1"/>
                <a:gd name="f1238" fmla="*/ f1113 f846 1"/>
                <a:gd name="f1239" fmla="*/ f1114 f847 1"/>
                <a:gd name="f1240" fmla="*/ f1115 f846 1"/>
                <a:gd name="f1241" fmla="*/ f1116 f847 1"/>
                <a:gd name="f1242" fmla="*/ f1117 f846 1"/>
                <a:gd name="f1243" fmla="*/ f1118 f847 1"/>
                <a:gd name="f1244" fmla="*/ f1119 f846 1"/>
                <a:gd name="f1245" fmla="*/ f1120 f847 1"/>
                <a:gd name="f1246" fmla="*/ f1121 f846 1"/>
                <a:gd name="f1247" fmla="*/ f1122 f847 1"/>
                <a:gd name="f1248" fmla="*/ f1123 f846 1"/>
                <a:gd name="f1249" fmla="*/ f1124 f846 1"/>
                <a:gd name="f1250" fmla="*/ f1125 f847 1"/>
                <a:gd name="f1251" fmla="*/ f1126 f846 1"/>
                <a:gd name="f1252" fmla="*/ f1127 f847 1"/>
                <a:gd name="f1253" fmla="*/ f1128 f846 1"/>
                <a:gd name="f1254" fmla="*/ f1129 f847 1"/>
                <a:gd name="f1255" fmla="*/ f1130 f846 1"/>
                <a:gd name="f1256" fmla="*/ f1131 f847 1"/>
                <a:gd name="f1257" fmla="*/ f1132 f846 1"/>
                <a:gd name="f1258" fmla="*/ f1133 f847 1"/>
                <a:gd name="f1259" fmla="*/ f1134 f846 1"/>
                <a:gd name="f1260" fmla="*/ f1135 f847 1"/>
                <a:gd name="f1261" fmla="*/ f1136 f847 1"/>
                <a:gd name="f1262" fmla="*/ f1137 f846 1"/>
                <a:gd name="f1263" fmla="*/ f1138 f847 1"/>
                <a:gd name="f1264" fmla="*/ f1139 f846 1"/>
                <a:gd name="f1265" fmla="*/ f1140 f847 1"/>
                <a:gd name="f1266" fmla="*/ f1141 f846 1"/>
                <a:gd name="f1267" fmla="*/ f1142 f847 1"/>
                <a:gd name="f1268" fmla="*/ f1143 f846 1"/>
                <a:gd name="f1269" fmla="*/ f1144 f847 1"/>
                <a:gd name="f1270" fmla="*/ f1145 f846 1"/>
                <a:gd name="f1271" fmla="*/ f1146 f847 1"/>
                <a:gd name="f1272" fmla="*/ f1147 f846 1"/>
                <a:gd name="f1273" fmla="*/ f1148 f847 1"/>
                <a:gd name="f1274" fmla="*/ f1149 f846 1"/>
                <a:gd name="f1275" fmla="*/ f1150 f847 1"/>
                <a:gd name="f1276" fmla="*/ f1151 f846 1"/>
                <a:gd name="f1277" fmla="*/ f1152 f847 1"/>
                <a:gd name="f1278" fmla="*/ f1153 f846 1"/>
                <a:gd name="f1279" fmla="*/ f1154 f847 1"/>
                <a:gd name="f1280" fmla="*/ f1155 f846 1"/>
                <a:gd name="f1281" fmla="*/ f1156 f847 1"/>
                <a:gd name="f1282" fmla="*/ f1157 f846 1"/>
                <a:gd name="f1283" fmla="*/ f1158 f847 1"/>
                <a:gd name="f1284" fmla="*/ f1159 f846 1"/>
                <a:gd name="f1285" fmla="*/ f1160 f847 1"/>
                <a:gd name="f1286" fmla="*/ f1161 f846 1"/>
                <a:gd name="f1287" fmla="*/ f1162 f847 1"/>
                <a:gd name="f1288" fmla="*/ f1163 f846 1"/>
                <a:gd name="f1289" fmla="*/ f1164 f847 1"/>
                <a:gd name="f1290" fmla="*/ f1165 f846 1"/>
                <a:gd name="f1291" fmla="*/ f1166 f847 1"/>
                <a:gd name="f1292" fmla="*/ f1167 f846 1"/>
                <a:gd name="f1293" fmla="*/ f1168 f847 1"/>
                <a:gd name="f1294" fmla="*/ f1169 f846 1"/>
                <a:gd name="f1295" fmla="*/ f1170 f847 1"/>
                <a:gd name="f1296" fmla="*/ f1171 f846 1"/>
                <a:gd name="f1297" fmla="*/ f1172 f847 1"/>
                <a:gd name="f1298" fmla="*/ f1173 f846 1"/>
                <a:gd name="f1299" fmla="*/ f1174 f847 1"/>
                <a:gd name="f1300" fmla="*/ f1175 f846 1"/>
                <a:gd name="f1301" fmla="*/ f1176 f847 1"/>
                <a:gd name="f1302" fmla="*/ f1177 f846 1"/>
                <a:gd name="f1303" fmla="*/ f1178 f847 1"/>
                <a:gd name="f1304" fmla="*/ f1179 f846 1"/>
                <a:gd name="f1305" fmla="*/ f1180 f847 1"/>
                <a:gd name="f1306" fmla="*/ f1181 f846 1"/>
                <a:gd name="f1307" fmla="*/ f1182 f847 1"/>
                <a:gd name="f1308" fmla="*/ f1183 f846 1"/>
                <a:gd name="f1309" fmla="*/ f1184 f847 1"/>
                <a:gd name="f1310" fmla="*/ f1185 f846 1"/>
                <a:gd name="f1311" fmla="*/ f1186 f847 1"/>
                <a:gd name="f1312" fmla="*/ f1187 f846 1"/>
                <a:gd name="f1313" fmla="*/ f1188 f847 1"/>
                <a:gd name="f1314" fmla="*/ f1189 f846 1"/>
                <a:gd name="f1315" fmla="*/ f1190 f847 1"/>
                <a:gd name="f1316" fmla="*/ f1191 f847 1"/>
                <a:gd name="f1317" fmla="*/ f1192 f846 1"/>
                <a:gd name="f1318" fmla="*/ f1193 f847 1"/>
                <a:gd name="f1319" fmla="*/ f1194 f846 1"/>
                <a:gd name="f1320" fmla="*/ f1195 f847 1"/>
                <a:gd name="f1321" fmla="*/ f1196 f846 1"/>
                <a:gd name="f1322" fmla="*/ f1197 f847 1"/>
                <a:gd name="f1323" fmla="*/ f1198 f846 1"/>
                <a:gd name="f1324" fmla="*/ f1199 f847 1"/>
                <a:gd name="f1325" fmla="*/ f1200 f846 1"/>
                <a:gd name="f1326" fmla="*/ f1201 f847 1"/>
                <a:gd name="f1327" fmla="*/ f1202 f846 1"/>
                <a:gd name="f1328" fmla="*/ f1203 f847 1"/>
                <a:gd name="f1329" fmla="*/ f1204 f846 1"/>
                <a:gd name="f1330" fmla="*/ f1205 f847 1"/>
                <a:gd name="f1331" fmla="*/ f1206 f846 1"/>
                <a:gd name="f1332" fmla="*/ f1207 f847 1"/>
                <a:gd name="f1333" fmla="*/ f1208 f846 1"/>
                <a:gd name="f1334" fmla="*/ f1209 f847 1"/>
                <a:gd name="f1335" fmla="*/ f1210 f846 1"/>
                <a:gd name="f1336" fmla="*/ f1211 f847 1"/>
                <a:gd name="f1337" fmla="*/ f1212 f846 1"/>
                <a:gd name="f1338" fmla="*/ f1213 f847 1"/>
                <a:gd name="f1339" fmla="*/ f1214 f846 1"/>
                <a:gd name="f1340" fmla="*/ f1215 f847 1"/>
                <a:gd name="f1341" fmla="*/ f1216 f846 1"/>
                <a:gd name="f1342" fmla="*/ f1217 f847 1"/>
                <a:gd name="f1343" fmla="*/ f1218 f846 1"/>
                <a:gd name="f1344" fmla="*/ f1219 f847 1"/>
                <a:gd name="f1345" fmla="*/ f1220 f846 1"/>
                <a:gd name="f1346" fmla="*/ f1221 f84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100">
                  <a:pos x="f1226" y="f1227"/>
                </a:cxn>
                <a:cxn ang="f1100">
                  <a:pos x="f1228" y="f1229"/>
                </a:cxn>
                <a:cxn ang="f1100">
                  <a:pos x="f1230" y="f1231"/>
                </a:cxn>
                <a:cxn ang="f1100">
                  <a:pos x="f1232" y="f1233"/>
                </a:cxn>
                <a:cxn ang="f1100">
                  <a:pos x="f1234" y="f1235"/>
                </a:cxn>
                <a:cxn ang="f1100">
                  <a:pos x="f1236" y="f1237"/>
                </a:cxn>
                <a:cxn ang="f1100">
                  <a:pos x="f1238" y="f1239"/>
                </a:cxn>
                <a:cxn ang="f1100">
                  <a:pos x="f1240" y="f1241"/>
                </a:cxn>
                <a:cxn ang="f1100">
                  <a:pos x="f1242" y="f1243"/>
                </a:cxn>
                <a:cxn ang="f1100">
                  <a:pos x="f1244" y="f1245"/>
                </a:cxn>
                <a:cxn ang="f1100">
                  <a:pos x="f1246" y="f1247"/>
                </a:cxn>
                <a:cxn ang="f1100">
                  <a:pos x="f1248" y="f1241"/>
                </a:cxn>
                <a:cxn ang="f1100">
                  <a:pos x="f1249" y="f1250"/>
                </a:cxn>
                <a:cxn ang="f1100">
                  <a:pos x="f1251" y="f1252"/>
                </a:cxn>
                <a:cxn ang="f1100">
                  <a:pos x="f1253" y="f1254"/>
                </a:cxn>
                <a:cxn ang="f1100">
                  <a:pos x="f1255" y="f1256"/>
                </a:cxn>
                <a:cxn ang="f1100">
                  <a:pos x="f1257" y="f1258"/>
                </a:cxn>
                <a:cxn ang="f1100">
                  <a:pos x="f1259" y="f1260"/>
                </a:cxn>
                <a:cxn ang="f1100">
                  <a:pos x="f1259" y="f1261"/>
                </a:cxn>
                <a:cxn ang="f1100">
                  <a:pos x="f1262" y="f1263"/>
                </a:cxn>
                <a:cxn ang="f1100">
                  <a:pos x="f1264" y="f1265"/>
                </a:cxn>
                <a:cxn ang="f1100">
                  <a:pos x="f1266" y="f1267"/>
                </a:cxn>
                <a:cxn ang="f1100">
                  <a:pos x="f1268" y="f1269"/>
                </a:cxn>
                <a:cxn ang="f1100">
                  <a:pos x="f1270" y="f1271"/>
                </a:cxn>
                <a:cxn ang="f1100">
                  <a:pos x="f1272" y="f1273"/>
                </a:cxn>
                <a:cxn ang="f1100">
                  <a:pos x="f1274" y="f1275"/>
                </a:cxn>
                <a:cxn ang="f1100">
                  <a:pos x="f1276" y="f1277"/>
                </a:cxn>
                <a:cxn ang="f1100">
                  <a:pos x="f1278" y="f1279"/>
                </a:cxn>
                <a:cxn ang="f1100">
                  <a:pos x="f1280" y="f1281"/>
                </a:cxn>
                <a:cxn ang="f1100">
                  <a:pos x="f1282" y="f1283"/>
                </a:cxn>
                <a:cxn ang="f1100">
                  <a:pos x="f1284" y="f1285"/>
                </a:cxn>
                <a:cxn ang="f1100">
                  <a:pos x="f1286" y="f1287"/>
                </a:cxn>
                <a:cxn ang="f1100">
                  <a:pos x="f1288" y="f1289"/>
                </a:cxn>
                <a:cxn ang="f1100">
                  <a:pos x="f1290" y="f1291"/>
                </a:cxn>
                <a:cxn ang="f1100">
                  <a:pos x="f1292" y="f1293"/>
                </a:cxn>
                <a:cxn ang="f1100">
                  <a:pos x="f1294" y="f1295"/>
                </a:cxn>
                <a:cxn ang="f1100">
                  <a:pos x="f1296" y="f1297"/>
                </a:cxn>
                <a:cxn ang="f1100">
                  <a:pos x="f1298" y="f1299"/>
                </a:cxn>
                <a:cxn ang="f1100">
                  <a:pos x="f1300" y="f1301"/>
                </a:cxn>
                <a:cxn ang="f1100">
                  <a:pos x="f1302" y="f1303"/>
                </a:cxn>
                <a:cxn ang="f1100">
                  <a:pos x="f1304" y="f1305"/>
                </a:cxn>
                <a:cxn ang="f1100">
                  <a:pos x="f1306" y="f1307"/>
                </a:cxn>
                <a:cxn ang="f1100">
                  <a:pos x="f1308" y="f1309"/>
                </a:cxn>
                <a:cxn ang="f1100">
                  <a:pos x="f1310" y="f1311"/>
                </a:cxn>
                <a:cxn ang="f1100">
                  <a:pos x="f1312" y="f1313"/>
                </a:cxn>
                <a:cxn ang="f1100">
                  <a:pos x="f1314" y="f1315"/>
                </a:cxn>
                <a:cxn ang="f1100">
                  <a:pos x="f1306" y="f1316"/>
                </a:cxn>
                <a:cxn ang="f1100">
                  <a:pos x="f1317" y="f1318"/>
                </a:cxn>
                <a:cxn ang="f1100">
                  <a:pos x="f1319" y="f1320"/>
                </a:cxn>
                <a:cxn ang="f1100">
                  <a:pos x="f1321" y="f1322"/>
                </a:cxn>
                <a:cxn ang="f1100">
                  <a:pos x="f1323" y="f1324"/>
                </a:cxn>
                <a:cxn ang="f1100">
                  <a:pos x="f1325" y="f1326"/>
                </a:cxn>
                <a:cxn ang="f1100">
                  <a:pos x="f1327" y="f1328"/>
                </a:cxn>
                <a:cxn ang="f1100">
                  <a:pos x="f1329" y="f1330"/>
                </a:cxn>
                <a:cxn ang="f1100">
                  <a:pos x="f1331" y="f1332"/>
                </a:cxn>
                <a:cxn ang="f1100">
                  <a:pos x="f1333" y="f1334"/>
                </a:cxn>
                <a:cxn ang="f1100">
                  <a:pos x="f1335" y="f1336"/>
                </a:cxn>
                <a:cxn ang="f1100">
                  <a:pos x="f1337" y="f1338"/>
                </a:cxn>
                <a:cxn ang="f1100">
                  <a:pos x="f1339" y="f1340"/>
                </a:cxn>
                <a:cxn ang="f1100">
                  <a:pos x="f1341" y="f1342"/>
                </a:cxn>
                <a:cxn ang="f1100">
                  <a:pos x="f1343" y="f1344"/>
                </a:cxn>
                <a:cxn ang="f1100">
                  <a:pos x="f1345" y="f1346"/>
                </a:cxn>
              </a:cxnLst>
              <a:rect l="f1222" t="f1225" r="f1223" b="f1224"/>
              <a:pathLst>
                <a:path w="1031" h="1051">
                  <a:moveTo>
                    <a:pt x="f9" y="f10"/>
                  </a:move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2"/>
                  </a:cubicBezTo>
                  <a:cubicBezTo>
                    <a:pt x="f23" y="f24"/>
                    <a:pt x="f25" y="f26"/>
                    <a:pt x="f25" y="f26"/>
                  </a:cubicBezTo>
                  <a:cubicBezTo>
                    <a:pt x="f27" y="f28"/>
                    <a:pt x="f27" y="f28"/>
                    <a:pt x="f27" y="f28"/>
                  </a:cubicBezTo>
                  <a:cubicBezTo>
                    <a:pt x="f29" y="f30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42"/>
                    <a:pt x="f43" y="f44"/>
                    <a:pt x="f45" y="f46"/>
                  </a:cubicBezTo>
                  <a:cubicBezTo>
                    <a:pt x="f47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5" y="f56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17" y="f69"/>
                    <a:pt x="f70" y="f71"/>
                  </a:cubicBezTo>
                  <a:cubicBezTo>
                    <a:pt x="f72" y="f18"/>
                    <a:pt x="f73" y="f74"/>
                    <a:pt x="f73" y="f74"/>
                  </a:cubicBezTo>
                  <a:cubicBezTo>
                    <a:pt x="f73" y="f74"/>
                    <a:pt x="f75" y="f76"/>
                    <a:pt x="f77" y="f78"/>
                  </a:cubicBezTo>
                  <a:cubicBezTo>
                    <a:pt x="f79" y="f50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9"/>
                  </a:cubicBezTo>
                  <a:cubicBezTo>
                    <a:pt x="f74" y="f90"/>
                    <a:pt x="f91" y="f92"/>
                    <a:pt x="f93" y="f94"/>
                  </a:cubicBezTo>
                  <a:cubicBezTo>
                    <a:pt x="f95" y="f96"/>
                    <a:pt x="f97" y="f98"/>
                    <a:pt x="f99" y="f100"/>
                  </a:cubicBezTo>
                  <a:cubicBezTo>
                    <a:pt x="f101" y="f100"/>
                    <a:pt x="f20" y="f102"/>
                    <a:pt x="f103" y="f104"/>
                  </a:cubicBezTo>
                  <a:cubicBezTo>
                    <a:pt x="f105" y="f106"/>
                    <a:pt x="f107" y="f108"/>
                    <a:pt x="f109" y="f110"/>
                  </a:cubicBezTo>
                  <a:cubicBezTo>
                    <a:pt x="f111" y="f112"/>
                    <a:pt x="f113" y="f90"/>
                    <a:pt x="f114" y="f115"/>
                  </a:cubicBezTo>
                  <a:cubicBezTo>
                    <a:pt x="f82" y="f40"/>
                    <a:pt x="f116" y="f117"/>
                    <a:pt x="f118" y="f119"/>
                  </a:cubicBezTo>
                  <a:cubicBezTo>
                    <a:pt x="f120" y="f121"/>
                    <a:pt x="f122" y="f123"/>
                    <a:pt x="f124" y="f125"/>
                  </a:cubicBezTo>
                  <a:cubicBezTo>
                    <a:pt x="f126" y="f127"/>
                    <a:pt x="f128" y="f129"/>
                    <a:pt x="f130" y="f131"/>
                  </a:cubicBezTo>
                  <a:cubicBezTo>
                    <a:pt x="f132" y="f81"/>
                    <a:pt x="f133" y="f26"/>
                    <a:pt x="f84" y="f34"/>
                  </a:cubicBezTo>
                  <a:cubicBezTo>
                    <a:pt x="f134" y="f135"/>
                    <a:pt x="f136" y="f137"/>
                    <a:pt x="f138" y="f139"/>
                  </a:cubicBezTo>
                  <a:cubicBezTo>
                    <a:pt x="f140" y="f141"/>
                    <a:pt x="f101" y="f142"/>
                    <a:pt x="f143" y="f142"/>
                  </a:cubicBezTo>
                  <a:cubicBezTo>
                    <a:pt x="f144" y="f145"/>
                    <a:pt x="f146" y="f147"/>
                    <a:pt x="f148" y="f149"/>
                  </a:cubicBezTo>
                  <a:cubicBezTo>
                    <a:pt x="f150" y="f151"/>
                    <a:pt x="f129" y="f152"/>
                    <a:pt x="f83" y="f153"/>
                  </a:cubicBezTo>
                  <a:cubicBezTo>
                    <a:pt x="f154" y="f155"/>
                    <a:pt x="f156" y="f157"/>
                    <a:pt x="f140" y="f158"/>
                  </a:cubicBezTo>
                  <a:cubicBezTo>
                    <a:pt x="f159" y="f152"/>
                    <a:pt x="f160" y="f153"/>
                    <a:pt x="f161" y="f162"/>
                  </a:cubicBezTo>
                  <a:cubicBezTo>
                    <a:pt x="f163" y="f164"/>
                    <a:pt x="f165" y="f166"/>
                    <a:pt x="f165" y="f166"/>
                  </a:cubicBezTo>
                  <a:cubicBezTo>
                    <a:pt x="f165" y="f166"/>
                    <a:pt x="f13" y="f92"/>
                    <a:pt x="f167" y="f168"/>
                  </a:cubicBezTo>
                  <a:cubicBezTo>
                    <a:pt x="f169" y="f170"/>
                    <a:pt x="f171" y="f34"/>
                    <a:pt x="f171" y="f34"/>
                  </a:cubicBezTo>
                  <a:cubicBezTo>
                    <a:pt x="f171" y="f34"/>
                    <a:pt x="f172" y="f173"/>
                    <a:pt x="f174" y="f175"/>
                  </a:cubicBezTo>
                  <a:cubicBezTo>
                    <a:pt x="f176" y="f177"/>
                    <a:pt x="f178" y="f179"/>
                    <a:pt x="f180" y="f181"/>
                  </a:cubicBezTo>
                  <a:cubicBezTo>
                    <a:pt x="f182" y="f183"/>
                    <a:pt x="f184" y="f185"/>
                    <a:pt x="f184" y="f185"/>
                  </a:cubicBezTo>
                  <a:cubicBezTo>
                    <a:pt x="f186" y="f187"/>
                    <a:pt x="f186" y="f187"/>
                    <a:pt x="f186" y="f187"/>
                  </a:cubicBezTo>
                  <a:cubicBezTo>
                    <a:pt x="f188" y="f189"/>
                    <a:pt x="f190" y="f191"/>
                    <a:pt x="f192" y="f193"/>
                  </a:cubicBezTo>
                  <a:cubicBezTo>
                    <a:pt x="f194" y="f193"/>
                    <a:pt x="f194" y="f193"/>
                    <a:pt x="f194" y="f193"/>
                  </a:cubicBezTo>
                  <a:cubicBezTo>
                    <a:pt x="f194" y="f193"/>
                    <a:pt x="f22" y="f195"/>
                    <a:pt x="f20" y="f196"/>
                  </a:cubicBezTo>
                  <a:cubicBezTo>
                    <a:pt x="f29" y="f197"/>
                    <a:pt x="f198" y="f199"/>
                    <a:pt x="f200" y="f201"/>
                  </a:cubicBezTo>
                  <a:cubicBezTo>
                    <a:pt x="f202" y="f203"/>
                    <a:pt x="f204" y="f205"/>
                    <a:pt x="f204" y="f205"/>
                  </a:cubicBezTo>
                  <a:cubicBezTo>
                    <a:pt x="f204" y="f205"/>
                    <a:pt x="f65" y="f206"/>
                    <a:pt x="f207" y="f208"/>
                  </a:cubicBezTo>
                  <a:cubicBezTo>
                    <a:pt x="f209" y="f210"/>
                    <a:pt x="f211" y="f212"/>
                    <a:pt x="f211" y="f212"/>
                  </a:cubicBezTo>
                  <a:cubicBezTo>
                    <a:pt x="f211" y="f212"/>
                    <a:pt x="f213" y="f214"/>
                    <a:pt x="f215" y="f216"/>
                  </a:cubicBezTo>
                  <a:cubicBezTo>
                    <a:pt x="f217" y="f218"/>
                    <a:pt x="f219" y="f220"/>
                    <a:pt x="f221" y="f222"/>
                  </a:cubicBezTo>
                  <a:cubicBezTo>
                    <a:pt x="f223" y="f224"/>
                    <a:pt x="f225" y="f226"/>
                    <a:pt x="f225" y="f226"/>
                  </a:cubicBezTo>
                  <a:cubicBezTo>
                    <a:pt x="f225" y="f226"/>
                    <a:pt x="f225" y="f226"/>
                    <a:pt x="f225" y="f226"/>
                  </a:cubicBezTo>
                  <a:cubicBezTo>
                    <a:pt x="f227" y="f203"/>
                    <a:pt x="f228" y="f229"/>
                    <a:pt x="f36" y="f230"/>
                  </a:cubicBezTo>
                  <a:cubicBezTo>
                    <a:pt x="f231" y="f232"/>
                    <a:pt x="f233" y="f234"/>
                    <a:pt x="f69" y="f214"/>
                  </a:cubicBezTo>
                  <a:cubicBezTo>
                    <a:pt x="f235" y="f216"/>
                    <a:pt x="f236" y="f237"/>
                    <a:pt x="f238" y="f239"/>
                  </a:cubicBezTo>
                  <a:cubicBezTo>
                    <a:pt x="f240" y="f241"/>
                    <a:pt x="f242" y="f243"/>
                    <a:pt x="f244" y="f241"/>
                  </a:cubicBezTo>
                  <a:cubicBezTo>
                    <a:pt x="f245" y="f246"/>
                    <a:pt x="f247" y="f248"/>
                    <a:pt x="f247" y="f248"/>
                  </a:cubicBezTo>
                  <a:cubicBezTo>
                    <a:pt x="f247" y="f248"/>
                    <a:pt x="f249" y="f239"/>
                    <a:pt x="f43" y="f250"/>
                  </a:cubicBezTo>
                  <a:cubicBezTo>
                    <a:pt x="f176" y="f250"/>
                    <a:pt x="f251" y="f250"/>
                    <a:pt x="f252" y="f253"/>
                  </a:cubicBezTo>
                  <a:cubicBezTo>
                    <a:pt x="f82" y="f237"/>
                    <a:pt x="f61" y="f254"/>
                    <a:pt x="f61" y="f254"/>
                  </a:cubicBezTo>
                  <a:cubicBezTo>
                    <a:pt x="f61" y="f254"/>
                    <a:pt x="f255" y="f256"/>
                    <a:pt x="f257" y="f258"/>
                  </a:cubicBezTo>
                  <a:cubicBezTo>
                    <a:pt x="f259" y="f260"/>
                    <a:pt x="f233" y="f261"/>
                    <a:pt x="f262" y="f263"/>
                  </a:cubicBezTo>
                  <a:cubicBezTo>
                    <a:pt x="f264" y="f265"/>
                    <a:pt x="f266" y="f267"/>
                    <a:pt x="f268" y="f269"/>
                  </a:cubicBezTo>
                  <a:cubicBezTo>
                    <a:pt x="f270" y="f267"/>
                    <a:pt x="f170" y="f271"/>
                    <a:pt x="f272" y="f273"/>
                  </a:cubicBezTo>
                  <a:cubicBezTo>
                    <a:pt x="f274" y="f275"/>
                    <a:pt x="f276" y="f277"/>
                    <a:pt x="f278" y="f265"/>
                  </a:cubicBezTo>
                  <a:cubicBezTo>
                    <a:pt x="f279" y="f280"/>
                    <a:pt x="f281" y="f282"/>
                    <a:pt x="f283" y="f284"/>
                  </a:cubicBezTo>
                  <a:cubicBezTo>
                    <a:pt x="f285" y="f284"/>
                    <a:pt x="f285" y="f284"/>
                    <a:pt x="f285" y="f286"/>
                  </a:cubicBezTo>
                  <a:cubicBezTo>
                    <a:pt x="f218" y="f287"/>
                    <a:pt x="f288" y="f6"/>
                    <a:pt x="f288" y="f6"/>
                  </a:cubicBezTo>
                  <a:cubicBezTo>
                    <a:pt x="f289" y="f288"/>
                    <a:pt x="f289" y="f288"/>
                    <a:pt x="f289" y="f288"/>
                  </a:cubicBezTo>
                  <a:cubicBezTo>
                    <a:pt x="f289" y="f288"/>
                    <a:pt x="f290" y="f291"/>
                    <a:pt x="f292" y="f293"/>
                  </a:cubicBezTo>
                  <a:cubicBezTo>
                    <a:pt x="f294" y="f295"/>
                    <a:pt x="f296" y="f297"/>
                    <a:pt x="f296" y="f297"/>
                  </a:cubicBezTo>
                  <a:cubicBezTo>
                    <a:pt x="f6" y="f298"/>
                    <a:pt x="f6" y="f298"/>
                    <a:pt x="f6" y="f298"/>
                  </a:cubicBezTo>
                  <a:cubicBezTo>
                    <a:pt x="f6" y="f298"/>
                    <a:pt x="f280" y="f299"/>
                    <a:pt x="f151" y="f300"/>
                  </a:cubicBezTo>
                  <a:cubicBezTo>
                    <a:pt x="f168" y="f234"/>
                    <a:pt x="f270" y="f224"/>
                    <a:pt x="f32" y="f301"/>
                  </a:cubicBezTo>
                  <a:cubicBezTo>
                    <a:pt x="f302" y="f189"/>
                    <a:pt x="f303" y="f304"/>
                    <a:pt x="f266" y="f173"/>
                  </a:cubicBezTo>
                  <a:cubicBezTo>
                    <a:pt x="f135" y="f305"/>
                    <a:pt x="f270" y="f94"/>
                    <a:pt x="f306" y="f307"/>
                  </a:cubicBezTo>
                  <a:cubicBezTo>
                    <a:pt x="f272" y="f308"/>
                    <a:pt x="f309" y="f30"/>
                    <a:pt x="f96" y="f310"/>
                  </a:cubicBezTo>
                  <a:cubicBezTo>
                    <a:pt x="f137" y="f311"/>
                    <a:pt x="f312" y="f313"/>
                    <a:pt x="f177" y="f33"/>
                  </a:cubicBezTo>
                  <a:cubicBezTo>
                    <a:pt x="f314" y="f156"/>
                    <a:pt x="f315" y="f91"/>
                    <a:pt x="f316" y="f317"/>
                  </a:cubicBezTo>
                  <a:cubicBezTo>
                    <a:pt x="f318" y="f319"/>
                    <a:pt x="f177" y="f31"/>
                    <a:pt x="f320" y="f16"/>
                  </a:cubicBezTo>
                  <a:cubicBezTo>
                    <a:pt x="f315" y="f33"/>
                    <a:pt x="f321" y="f60"/>
                    <a:pt x="f322" y="f78"/>
                  </a:cubicBezTo>
                  <a:cubicBezTo>
                    <a:pt x="f323" y="f324"/>
                    <a:pt x="f147" y="f144"/>
                    <a:pt x="f285" y="f325"/>
                  </a:cubicBezTo>
                  <a:cubicBezTo>
                    <a:pt x="f106" y="f326"/>
                    <a:pt x="f272" y="f327"/>
                    <a:pt x="f135" y="f328"/>
                  </a:cubicBezTo>
                  <a:cubicBezTo>
                    <a:pt x="f329" y="f227"/>
                    <a:pt x="f302" y="f330"/>
                    <a:pt x="f32" y="f331"/>
                  </a:cubicBezTo>
                  <a:cubicBezTo>
                    <a:pt x="f30" y="f274"/>
                    <a:pt x="f26" y="f281"/>
                    <a:pt x="f28" y="f332"/>
                  </a:cubicBezTo>
                  <a:cubicBezTo>
                    <a:pt x="f115" y="f155"/>
                    <a:pt x="f310" y="f320"/>
                    <a:pt x="f26" y="f193"/>
                  </a:cubicBezTo>
                  <a:cubicBezTo>
                    <a:pt x="f2" y="f179"/>
                    <a:pt x="f333" y="f212"/>
                    <a:pt x="f334" y="f335"/>
                  </a:cubicBezTo>
                  <a:cubicBezTo>
                    <a:pt x="f334" y="f177"/>
                    <a:pt x="f334" y="f205"/>
                    <a:pt x="f334" y="f336"/>
                  </a:cubicBezTo>
                  <a:cubicBezTo>
                    <a:pt x="f87" y="f205"/>
                    <a:pt x="f87" y="f205"/>
                    <a:pt x="f87" y="f205"/>
                  </a:cubicBezTo>
                  <a:cubicBezTo>
                    <a:pt x="f87" y="f337"/>
                    <a:pt x="f338" y="f339"/>
                    <a:pt x="f328" y="f340"/>
                  </a:cubicBezTo>
                  <a:cubicBezTo>
                    <a:pt x="f333" y="f102"/>
                    <a:pt x="f225" y="f170"/>
                    <a:pt x="f264" y="f303"/>
                  </a:cubicBezTo>
                  <a:cubicBezTo>
                    <a:pt x="f2" y="f310"/>
                    <a:pt x="f227" y="f341"/>
                    <a:pt x="f28" y="f342"/>
                  </a:cubicBezTo>
                  <a:cubicBezTo>
                    <a:pt x="f228" y="f343"/>
                    <a:pt x="f308" y="f344"/>
                    <a:pt x="f307" y="f345"/>
                  </a:cubicBezTo>
                  <a:cubicBezTo>
                    <a:pt x="f307" y="f123"/>
                    <a:pt x="f36" y="f123"/>
                    <a:pt x="f36" y="f346"/>
                  </a:cubicBezTo>
                  <a:cubicBezTo>
                    <a:pt x="f347" y="f348"/>
                    <a:pt x="f34" y="f46"/>
                    <a:pt x="f34" y="f349"/>
                  </a:cubicBezTo>
                  <a:cubicBezTo>
                    <a:pt x="f303" y="f117"/>
                    <a:pt x="f329" y="f50"/>
                    <a:pt x="f350" y="f71"/>
                  </a:cubicBezTo>
                  <a:cubicBezTo>
                    <a:pt x="f96" y="f25"/>
                    <a:pt x="f351" y="f352"/>
                    <a:pt x="f152" y="f39"/>
                  </a:cubicBezTo>
                  <a:cubicBezTo>
                    <a:pt x="f353" y="f354"/>
                    <a:pt x="f157" y="f355"/>
                    <a:pt x="f356" y="f357"/>
                  </a:cubicBezTo>
                  <a:cubicBezTo>
                    <a:pt x="f353" y="f39"/>
                    <a:pt x="f358" y="f359"/>
                    <a:pt x="f360" y="f361"/>
                  </a:cubicBezTo>
                  <a:cubicBezTo>
                    <a:pt x="f323" y="f362"/>
                    <a:pt x="f147" y="f363"/>
                    <a:pt x="f364" y="f365"/>
                  </a:cubicBezTo>
                  <a:cubicBezTo>
                    <a:pt x="f278" y="f366"/>
                    <a:pt x="f272" y="f367"/>
                    <a:pt x="f368" y="f369"/>
                  </a:cubicBezTo>
                  <a:cubicBezTo>
                    <a:pt x="f302" y="f52"/>
                    <a:pt x="f28" y="f370"/>
                    <a:pt x="f371" y="f372"/>
                  </a:cubicBezTo>
                  <a:cubicBezTo>
                    <a:pt x="f333" y="f373"/>
                    <a:pt x="f374" y="f375"/>
                    <a:pt x="f376" y="f377"/>
                  </a:cubicBezTo>
                  <a:cubicBezTo>
                    <a:pt x="f378" y="f374"/>
                    <a:pt x="f379" y="f380"/>
                    <a:pt x="f342" y="f381"/>
                  </a:cubicBezTo>
                  <a:cubicBezTo>
                    <a:pt x="f382" y="f383"/>
                    <a:pt x="f194" y="f384"/>
                    <a:pt x="f194" y="f145"/>
                  </a:cubicBezTo>
                  <a:cubicBezTo>
                    <a:pt x="f375" y="f323"/>
                    <a:pt x="f375" y="f360"/>
                    <a:pt x="f375" y="f304"/>
                  </a:cubicBezTo>
                  <a:cubicBezTo>
                    <a:pt x="f373" y="f360"/>
                    <a:pt x="f85" y="f339"/>
                    <a:pt x="f385" y="f386"/>
                  </a:cubicBezTo>
                  <a:cubicBezTo>
                    <a:pt x="f385" y="f386"/>
                    <a:pt x="f385" y="f386"/>
                    <a:pt x="f385" y="f386"/>
                  </a:cubicBezTo>
                  <a:cubicBezTo>
                    <a:pt x="f385" y="f386"/>
                    <a:pt x="f387" y="f386"/>
                    <a:pt x="f387" y="f332"/>
                  </a:cubicBezTo>
                  <a:cubicBezTo>
                    <a:pt x="f346" y="f332"/>
                    <a:pt x="f123" y="f388"/>
                    <a:pt x="f345" y="f389"/>
                  </a:cubicBezTo>
                  <a:cubicBezTo>
                    <a:pt x="f345" y="f388"/>
                    <a:pt x="f345" y="f388"/>
                    <a:pt x="f345" y="f388"/>
                  </a:cubicBezTo>
                  <a:cubicBezTo>
                    <a:pt x="f346" y="f340"/>
                    <a:pt x="f123" y="f283"/>
                    <a:pt x="f345" y="f390"/>
                  </a:cubicBezTo>
                  <a:cubicBezTo>
                    <a:pt x="f391" y="f331"/>
                    <a:pt x="f392" y="f89"/>
                    <a:pt x="f393" y="f394"/>
                  </a:cubicBezTo>
                  <a:cubicBezTo>
                    <a:pt x="f395" y="f188"/>
                    <a:pt x="f262" y="f127"/>
                    <a:pt x="f125" y="f396"/>
                  </a:cubicBezTo>
                  <a:cubicBezTo>
                    <a:pt x="f125" y="f81"/>
                    <a:pt x="f125" y="f81"/>
                    <a:pt x="f125" y="f81"/>
                  </a:cubicBezTo>
                  <a:cubicBezTo>
                    <a:pt x="f194" y="f397"/>
                    <a:pt x="f42" y="f313"/>
                    <a:pt x="f378" y="f69"/>
                  </a:cubicBezTo>
                  <a:cubicBezTo>
                    <a:pt x="f376" y="f324"/>
                    <a:pt x="f338" y="f62"/>
                    <a:pt x="f328" y="f105"/>
                  </a:cubicBezTo>
                  <a:cubicBezTo>
                    <a:pt x="f231" y="f398"/>
                    <a:pt x="f381" y="f369"/>
                    <a:pt x="f227" y="f399"/>
                  </a:cubicBezTo>
                  <a:cubicBezTo>
                    <a:pt x="f32" y="f400"/>
                    <a:pt x="f401" y="f402"/>
                    <a:pt x="f309" y="f403"/>
                  </a:cubicBezTo>
                  <a:cubicBezTo>
                    <a:pt x="f306" y="f404"/>
                    <a:pt x="f170" y="f405"/>
                    <a:pt x="f92" y="f406"/>
                  </a:cubicBezTo>
                  <a:cubicBezTo>
                    <a:pt x="f407" y="f404"/>
                    <a:pt x="f309" y="f408"/>
                    <a:pt x="f409" y="f410"/>
                  </a:cubicBezTo>
                  <a:cubicBezTo>
                    <a:pt x="f112" y="f411"/>
                    <a:pt x="f412" y="f56"/>
                    <a:pt x="f34" y="f413"/>
                  </a:cubicBezTo>
                  <a:cubicBezTo>
                    <a:pt x="f32" y="f414"/>
                    <a:pt x="f166" y="f159"/>
                    <a:pt x="f310" y="f37"/>
                  </a:cubicBezTo>
                  <a:cubicBezTo>
                    <a:pt x="f115" y="f259"/>
                    <a:pt x="f227" y="f415"/>
                    <a:pt x="f38" y="f416"/>
                  </a:cubicBezTo>
                  <a:cubicBezTo>
                    <a:pt x="f380" y="f76"/>
                    <a:pt x="f87" y="f16"/>
                    <a:pt x="f42" y="f317"/>
                  </a:cubicBezTo>
                  <a:cubicBezTo>
                    <a:pt x="f375" y="f417"/>
                    <a:pt x="f262" y="f418"/>
                    <a:pt x="f311" y="f419"/>
                  </a:cubicBezTo>
                  <a:cubicBezTo>
                    <a:pt x="f393" y="f119"/>
                    <a:pt x="f393" y="f325"/>
                    <a:pt x="f344" y="f121"/>
                  </a:cubicBezTo>
                  <a:cubicBezTo>
                    <a:pt x="f344" y="f150"/>
                    <a:pt x="f186" y="f397"/>
                    <a:pt x="f186" y="f420"/>
                  </a:cubicBezTo>
                  <a:cubicBezTo>
                    <a:pt x="f392" y="f81"/>
                    <a:pt x="f421" y="f385"/>
                    <a:pt x="f127" y="f44"/>
                  </a:cubicBezTo>
                  <a:cubicBezTo>
                    <a:pt x="f348" y="f194"/>
                    <a:pt x="f422" y="f423"/>
                    <a:pt x="f396" y="f424"/>
                  </a:cubicBezTo>
                  <a:cubicBezTo>
                    <a:pt x="f81" y="f425"/>
                    <a:pt x="f81" y="f32"/>
                    <a:pt x="f426" y="f34"/>
                  </a:cubicBezTo>
                  <a:cubicBezTo>
                    <a:pt x="f426" y="f303"/>
                    <a:pt x="f426" y="f412"/>
                    <a:pt x="f81" y="f268"/>
                  </a:cubicBezTo>
                  <a:cubicBezTo>
                    <a:pt x="f81" y="f309"/>
                    <a:pt x="f396" y="f278"/>
                    <a:pt x="f427" y="f364"/>
                  </a:cubicBezTo>
                  <a:cubicBezTo>
                    <a:pt x="f427" y="f285"/>
                    <a:pt x="f427" y="f428"/>
                    <a:pt x="f422" y="f340"/>
                  </a:cubicBezTo>
                  <a:cubicBezTo>
                    <a:pt x="f131" y="f281"/>
                    <a:pt x="f429" y="f106"/>
                    <a:pt x="f66" y="f96"/>
                  </a:cubicBezTo>
                  <a:cubicBezTo>
                    <a:pt x="f66" y="f309"/>
                    <a:pt x="f66" y="f309"/>
                    <a:pt x="f66" y="f272"/>
                  </a:cubicBezTo>
                  <a:cubicBezTo>
                    <a:pt x="f430" y="f309"/>
                    <a:pt x="f430" y="f309"/>
                    <a:pt x="f430" y="f309"/>
                  </a:cubicBezTo>
                  <a:cubicBezTo>
                    <a:pt x="f144" y="f350"/>
                    <a:pt x="f313" y="f330"/>
                    <a:pt x="f431" y="f432"/>
                  </a:cubicBezTo>
                  <a:cubicBezTo>
                    <a:pt x="f419" y="f264"/>
                    <a:pt x="f419" y="f423"/>
                    <a:pt x="f419" y="f376"/>
                  </a:cubicBezTo>
                  <a:cubicBezTo>
                    <a:pt x="f119" y="f127"/>
                    <a:pt x="f233" y="f148"/>
                    <a:pt x="f349" y="f433"/>
                  </a:cubicBezTo>
                  <a:cubicBezTo>
                    <a:pt x="f434" y="f435"/>
                    <a:pt x="f326" y="f319"/>
                    <a:pt x="f385" y="f436"/>
                  </a:cubicBezTo>
                  <a:cubicBezTo>
                    <a:pt x="f345" y="f437"/>
                    <a:pt x="f391" y="f438"/>
                    <a:pt x="f44" y="f439"/>
                  </a:cubicBezTo>
                  <a:cubicBezTo>
                    <a:pt x="f440" y="f441"/>
                    <a:pt x="f442" y="f366"/>
                    <a:pt x="f393" y="f443"/>
                  </a:cubicBezTo>
                  <a:cubicBezTo>
                    <a:pt x="f395" y="f444"/>
                    <a:pt x="f445" y="f446"/>
                    <a:pt x="f447" y="f448"/>
                  </a:cubicBezTo>
                  <a:cubicBezTo>
                    <a:pt x="f334" y="f180"/>
                    <a:pt x="f225" y="f449"/>
                    <a:pt x="f115" y="f450"/>
                  </a:cubicBezTo>
                  <a:cubicBezTo>
                    <a:pt x="f451" y="f136"/>
                    <a:pt x="f451" y="f136"/>
                    <a:pt x="f451" y="f136"/>
                  </a:cubicBezTo>
                  <a:cubicBezTo>
                    <a:pt x="f432" y="f452"/>
                    <a:pt x="f453" y="f10"/>
                    <a:pt x="f454" y="f41"/>
                  </a:cubicBezTo>
                  <a:cubicBezTo>
                    <a:pt x="f455" y="f452"/>
                    <a:pt x="f451" y="f456"/>
                    <a:pt x="f310" y="f457"/>
                  </a:cubicBezTo>
                  <a:cubicBezTo>
                    <a:pt x="f310" y="f458"/>
                    <a:pt x="f310" y="f458"/>
                    <a:pt x="f310" y="f458"/>
                  </a:cubicBezTo>
                  <a:cubicBezTo>
                    <a:pt x="f459" y="f460"/>
                    <a:pt x="f327" y="f461"/>
                    <a:pt x="f345" y="f462"/>
                  </a:cubicBezTo>
                  <a:cubicBezTo>
                    <a:pt x="f422" y="f109"/>
                    <a:pt x="f463" y="f464"/>
                    <a:pt x="f117" y="f54"/>
                  </a:cubicBezTo>
                  <a:cubicBezTo>
                    <a:pt x="f121" y="f465"/>
                    <a:pt x="f119" y="f52"/>
                    <a:pt x="f431" y="f466"/>
                  </a:cubicBezTo>
                  <a:cubicBezTo>
                    <a:pt x="f66" y="f325"/>
                    <a:pt x="f143" y="f349"/>
                    <a:pt x="f466" y="f186"/>
                  </a:cubicBezTo>
                  <a:cubicBezTo>
                    <a:pt x="f418" y="f467"/>
                    <a:pt x="f71" y="f423"/>
                    <a:pt x="f418" y="f26"/>
                  </a:cubicBezTo>
                  <a:cubicBezTo>
                    <a:pt x="f418" y="f166"/>
                    <a:pt x="f466" y="f32"/>
                    <a:pt x="f466" y="f34"/>
                  </a:cubicBezTo>
                  <a:cubicBezTo>
                    <a:pt x="f69" y="f468"/>
                    <a:pt x="f69" y="f135"/>
                    <a:pt x="f143" y="f170"/>
                  </a:cubicBezTo>
                  <a:cubicBezTo>
                    <a:pt x="f97" y="f469"/>
                    <a:pt x="f105" y="f307"/>
                    <a:pt x="f435" y="f28"/>
                  </a:cubicBezTo>
                  <a:cubicBezTo>
                    <a:pt x="f435" y="f451"/>
                    <a:pt x="f317" y="f89"/>
                    <a:pt x="f317" y="f227"/>
                  </a:cubicBezTo>
                  <a:cubicBezTo>
                    <a:pt x="f470" y="f115"/>
                    <a:pt x="f470" y="f115"/>
                    <a:pt x="f470" y="f115"/>
                  </a:cubicBezTo>
                  <a:cubicBezTo>
                    <a:pt x="f317" y="f190"/>
                    <a:pt x="f470" y="f463"/>
                    <a:pt x="f417" y="f20"/>
                  </a:cubicBezTo>
                  <a:cubicBezTo>
                    <a:pt x="f417" y="f471"/>
                    <a:pt x="f417" y="f471"/>
                    <a:pt x="f417" y="f471"/>
                  </a:cubicBezTo>
                  <a:cubicBezTo>
                    <a:pt x="f417" y="f97"/>
                    <a:pt x="f417" y="f103"/>
                    <a:pt x="f417" y="f472"/>
                  </a:cubicBezTo>
                  <a:cubicBezTo>
                    <a:pt x="f473" y="f433"/>
                    <a:pt x="f103" y="f33"/>
                    <a:pt x="f101" y="f474"/>
                  </a:cubicBezTo>
                  <a:cubicBezTo>
                    <a:pt x="f101" y="f475"/>
                    <a:pt x="f101" y="f464"/>
                    <a:pt x="f476" y="f477"/>
                  </a:cubicBezTo>
                  <a:cubicBezTo>
                    <a:pt x="f476" y="f478"/>
                    <a:pt x="f99" y="f479"/>
                    <a:pt x="f71" y="f182"/>
                  </a:cubicBezTo>
                  <a:cubicBezTo>
                    <a:pt x="f466" y="f480"/>
                    <a:pt x="f481" y="f482"/>
                    <a:pt x="f68" y="f352"/>
                  </a:cubicBezTo>
                  <a:cubicBezTo>
                    <a:pt x="f483" y="f400"/>
                    <a:pt x="f483" y="f400"/>
                    <a:pt x="f483" y="f443"/>
                  </a:cubicBezTo>
                  <a:cubicBezTo>
                    <a:pt x="f483" y="f484"/>
                    <a:pt x="f144" y="f485"/>
                    <a:pt x="f144" y="f486"/>
                  </a:cubicBezTo>
                  <a:cubicBezTo>
                    <a:pt x="f146" y="f487"/>
                    <a:pt x="f148" y="f448"/>
                    <a:pt x="f119" y="f488"/>
                  </a:cubicBezTo>
                  <a:cubicBezTo>
                    <a:pt x="f131" y="f489"/>
                    <a:pt x="f422" y="f452"/>
                    <a:pt x="f372" y="f490"/>
                  </a:cubicBezTo>
                  <a:cubicBezTo>
                    <a:pt x="f127" y="f491"/>
                    <a:pt x="f123" y="f492"/>
                    <a:pt x="f387" y="f493"/>
                  </a:cubicBezTo>
                  <a:cubicBezTo>
                    <a:pt x="f345" y="f491"/>
                    <a:pt x="f372" y="f494"/>
                    <a:pt x="f44" y="f495"/>
                  </a:cubicBezTo>
                  <a:cubicBezTo>
                    <a:pt x="f370" y="f410"/>
                    <a:pt x="f97" y="f487"/>
                    <a:pt x="f60" y="f436"/>
                  </a:cubicBezTo>
                  <a:cubicBezTo>
                    <a:pt x="f317" y="f107"/>
                    <a:pt x="f91" y="f235"/>
                    <a:pt x="f398" y="f18"/>
                  </a:cubicBezTo>
                  <a:cubicBezTo>
                    <a:pt x="f107" y="f95"/>
                    <a:pt x="f496" y="f99"/>
                    <a:pt x="f497" y="f66"/>
                  </a:cubicBezTo>
                  <a:cubicBezTo>
                    <a:pt x="f31" y="f119"/>
                    <a:pt x="f497" y="f131"/>
                    <a:pt x="f497" y="f498"/>
                  </a:cubicBezTo>
                  <a:cubicBezTo>
                    <a:pt x="f499" y="f440"/>
                    <a:pt x="f496" y="f192"/>
                    <a:pt x="f499" y="f500"/>
                  </a:cubicBezTo>
                  <a:cubicBezTo>
                    <a:pt x="f16" y="f501"/>
                    <a:pt x="f464" y="f502"/>
                    <a:pt x="f479" y="f194"/>
                  </a:cubicBezTo>
                  <a:cubicBezTo>
                    <a:pt x="f479" y="f375"/>
                    <a:pt x="f479" y="f375"/>
                    <a:pt x="f479" y="f375"/>
                  </a:cubicBezTo>
                  <a:cubicBezTo>
                    <a:pt x="f478" y="f503"/>
                    <a:pt x="f478" y="f503"/>
                    <a:pt x="f478" y="f503"/>
                  </a:cubicBezTo>
                  <a:cubicBezTo>
                    <a:pt x="f478" y="f391"/>
                    <a:pt x="f399" y="f420"/>
                    <a:pt x="f219" y="f99"/>
                  </a:cubicBezTo>
                  <a:cubicBezTo>
                    <a:pt x="f219" y="f18"/>
                    <a:pt x="f477" y="f16"/>
                    <a:pt x="f474" y="f504"/>
                  </a:cubicBezTo>
                  <a:cubicBezTo>
                    <a:pt x="f25" y="f505"/>
                    <a:pt x="f369" y="f462"/>
                    <a:pt x="f497" y="f506"/>
                  </a:cubicBezTo>
                  <a:cubicBezTo>
                    <a:pt x="f499" y="f111"/>
                    <a:pt x="f107" y="f507"/>
                    <a:pt x="f54" y="f508"/>
                  </a:cubicBezTo>
                  <a:cubicBezTo>
                    <a:pt x="f60" y="f411"/>
                    <a:pt x="f105" y="f509"/>
                    <a:pt x="f472" y="f456"/>
                  </a:cubicBezTo>
                  <a:cubicBezTo>
                    <a:pt x="f101" y="f493"/>
                    <a:pt x="f69" y="f490"/>
                    <a:pt x="f144" y="f510"/>
                  </a:cubicBezTo>
                  <a:cubicBezTo>
                    <a:pt x="f148" y="f511"/>
                    <a:pt x="f325" y="f238"/>
                    <a:pt x="f117" y="f512"/>
                  </a:cubicBezTo>
                  <a:cubicBezTo>
                    <a:pt x="f121" y="f513"/>
                    <a:pt x="f370" y="f514"/>
                    <a:pt x="f419" y="f515"/>
                  </a:cubicBezTo>
                  <a:cubicBezTo>
                    <a:pt x="f325" y="f516"/>
                    <a:pt x="f420" y="f113"/>
                    <a:pt x="f48" y="f517"/>
                  </a:cubicBezTo>
                  <a:cubicBezTo>
                    <a:pt x="f103" y="f518"/>
                    <a:pt x="f496" y="f519"/>
                    <a:pt x="f399" y="f520"/>
                  </a:cubicBezTo>
                  <a:cubicBezTo>
                    <a:pt x="f182" y="f415"/>
                    <a:pt x="f140" y="f439"/>
                    <a:pt x="f504" y="f478"/>
                  </a:cubicBezTo>
                  <a:cubicBezTo>
                    <a:pt x="f58" y="f33"/>
                    <a:pt x="f521" y="f78"/>
                    <a:pt x="f521" y="f69"/>
                  </a:cubicBezTo>
                  <a:cubicBezTo>
                    <a:pt x="f439" y="f522"/>
                    <a:pt x="f521" y="f325"/>
                    <a:pt x="f480" y="f233"/>
                  </a:cubicBezTo>
                  <a:cubicBezTo>
                    <a:pt x="f523" y="f396"/>
                    <a:pt x="f504" y="f385"/>
                    <a:pt x="f504" y="f421"/>
                  </a:cubicBezTo>
                  <a:cubicBezTo>
                    <a:pt x="f504" y="f184"/>
                    <a:pt x="f523" y="f393"/>
                    <a:pt x="f523" y="f188"/>
                  </a:cubicBezTo>
                  <a:cubicBezTo>
                    <a:pt x="f524" y="f85"/>
                    <a:pt x="f525" y="f348"/>
                    <a:pt x="f484" y="f463"/>
                  </a:cubicBezTo>
                  <a:cubicBezTo>
                    <a:pt x="f484" y="f463"/>
                    <a:pt x="f484" y="f463"/>
                    <a:pt x="f484" y="f463"/>
                  </a:cubicBezTo>
                  <a:cubicBezTo>
                    <a:pt x="f526" y="f466"/>
                    <a:pt x="f366" y="f398"/>
                    <a:pt x="f416" y="f527"/>
                  </a:cubicBezTo>
                  <a:cubicBezTo>
                    <a:pt x="f482" y="f528"/>
                    <a:pt x="f528" y="f443"/>
                    <a:pt x="f524" y="f365"/>
                  </a:cubicBezTo>
                  <a:cubicBezTo>
                    <a:pt x="f529" y="f530"/>
                    <a:pt x="f58" y="f531"/>
                    <a:pt x="f439" y="f532"/>
                  </a:cubicBezTo>
                  <a:cubicBezTo>
                    <a:pt x="f439" y="f402"/>
                    <a:pt x="f480" y="f74"/>
                    <a:pt x="f480" y="f488"/>
                  </a:cubicBezTo>
                  <a:cubicBezTo>
                    <a:pt x="f480" y="f74"/>
                    <a:pt x="f480" y="f74"/>
                    <a:pt x="f480" y="f74"/>
                  </a:cubicBezTo>
                  <a:cubicBezTo>
                    <a:pt x="f480" y="f488"/>
                    <a:pt x="f480" y="f488"/>
                    <a:pt x="f480" y="f488"/>
                  </a:cubicBezTo>
                  <a:cubicBezTo>
                    <a:pt x="f523" y="f355"/>
                    <a:pt x="f533" y="f359"/>
                    <a:pt x="f182" y="f534"/>
                  </a:cubicBezTo>
                  <a:cubicBezTo>
                    <a:pt x="f477" y="f535"/>
                    <a:pt x="f474" y="f536"/>
                    <a:pt x="f369" y="f537"/>
                  </a:cubicBezTo>
                  <a:cubicBezTo>
                    <a:pt x="f35" y="f538"/>
                    <a:pt x="f35" y="f510"/>
                    <a:pt x="f436" y="f539"/>
                  </a:cubicBezTo>
                  <a:cubicBezTo>
                    <a:pt x="f496" y="f511"/>
                    <a:pt x="f156" y="f540"/>
                    <a:pt x="f235" y="f513"/>
                  </a:cubicBezTo>
                  <a:cubicBezTo>
                    <a:pt x="f18" y="f240"/>
                    <a:pt x="f541" y="f542"/>
                    <a:pt x="f473" y="f543"/>
                  </a:cubicBezTo>
                  <a:cubicBezTo>
                    <a:pt x="f62" y="f242"/>
                    <a:pt x="f544" y="f545"/>
                    <a:pt x="f417" y="f546"/>
                  </a:cubicBezTo>
                  <a:cubicBezTo>
                    <a:pt x="f95" y="f547"/>
                    <a:pt x="f52" y="f176"/>
                    <a:pt x="f103" y="f548"/>
                  </a:cubicBezTo>
                  <a:cubicBezTo>
                    <a:pt x="f398" y="f549"/>
                    <a:pt x="f478" y="f550"/>
                    <a:pt x="f439" y="f136"/>
                  </a:cubicBezTo>
                  <a:cubicBezTo>
                    <a:pt x="f58" y="f551"/>
                    <a:pt x="f109" y="f12"/>
                    <a:pt x="f529" y="f552"/>
                  </a:cubicBezTo>
                  <a:cubicBezTo>
                    <a:pt x="f37" y="f414"/>
                    <a:pt x="f444" y="f436"/>
                    <a:pt x="f553" y="f325"/>
                  </a:cubicBezTo>
                  <a:cubicBezTo>
                    <a:pt x="f446" y="f430"/>
                    <a:pt x="f554" y="f64"/>
                    <a:pt x="f555" y="f472"/>
                  </a:cubicBezTo>
                  <a:cubicBezTo>
                    <a:pt x="f555" y="f52"/>
                    <a:pt x="f555" y="f473"/>
                    <a:pt x="f555" y="f62"/>
                  </a:cubicBezTo>
                  <a:cubicBezTo>
                    <a:pt x="f363" y="f472"/>
                    <a:pt x="f363" y="f472"/>
                    <a:pt x="f363" y="f472"/>
                  </a:cubicBezTo>
                  <a:cubicBezTo>
                    <a:pt x="f556" y="f16"/>
                    <a:pt x="f506" y="f366"/>
                    <a:pt x="f557" y="f402"/>
                  </a:cubicBezTo>
                  <a:cubicBezTo>
                    <a:pt x="f553" y="f558"/>
                    <a:pt x="f526" y="f559"/>
                    <a:pt x="f109" y="f513"/>
                  </a:cubicBezTo>
                  <a:cubicBezTo>
                    <a:pt x="f58" y="f560"/>
                    <a:pt x="f58" y="f113"/>
                    <a:pt x="f521" y="f561"/>
                  </a:cubicBezTo>
                  <a:cubicBezTo>
                    <a:pt x="f140" y="f562"/>
                    <a:pt x="f478" y="f563"/>
                    <a:pt x="f25" y="f202"/>
                  </a:cubicBezTo>
                  <a:cubicBezTo>
                    <a:pt x="f31" y="f564"/>
                    <a:pt x="f54" y="f565"/>
                    <a:pt x="f60" y="f566"/>
                  </a:cubicBezTo>
                  <a:cubicBezTo>
                    <a:pt x="f435" y="f567"/>
                    <a:pt x="f235" y="f207"/>
                    <a:pt x="f398" y="f249"/>
                  </a:cubicBezTo>
                  <a:cubicBezTo>
                    <a:pt x="f317" y="f568"/>
                    <a:pt x="f60" y="f569"/>
                    <a:pt x="f18" y="f570"/>
                  </a:cubicBezTo>
                  <a:cubicBezTo>
                    <a:pt x="f435" y="f571"/>
                    <a:pt x="f54" y="f572"/>
                    <a:pt x="f499" y="f573"/>
                  </a:cubicBezTo>
                  <a:cubicBezTo>
                    <a:pt x="f436" y="f174"/>
                    <a:pt x="f16" y="f574"/>
                    <a:pt x="f437" y="f575"/>
                  </a:cubicBezTo>
                  <a:cubicBezTo>
                    <a:pt x="f439" y="f576"/>
                    <a:pt x="f415" y="f549"/>
                    <a:pt x="f37" y="f577"/>
                  </a:cubicBezTo>
                  <a:cubicBezTo>
                    <a:pt x="f557" y="f578"/>
                    <a:pt x="f446" y="f88"/>
                    <a:pt x="f414" y="f236"/>
                  </a:cubicBezTo>
                  <a:cubicBezTo>
                    <a:pt x="f532" y="f39"/>
                    <a:pt x="f579" y="f580"/>
                    <a:pt x="f581" y="f33"/>
                  </a:cubicBezTo>
                  <a:cubicBezTo>
                    <a:pt x="f581" y="f54"/>
                    <a:pt x="f579" y="f317"/>
                    <a:pt x="f579" y="f470"/>
                  </a:cubicBezTo>
                  <a:cubicBezTo>
                    <a:pt x="f354" y="f33"/>
                    <a:pt x="f582" y="f27"/>
                    <a:pt x="f583" y="f584"/>
                  </a:cubicBezTo>
                  <a:cubicBezTo>
                    <a:pt x="f583" y="f438"/>
                    <a:pt x="f583" y="f367"/>
                    <a:pt x="f583" y="f533"/>
                  </a:cubicBezTo>
                  <a:cubicBezTo>
                    <a:pt x="f582" y="f526"/>
                    <a:pt x="f406" y="f556"/>
                    <a:pt x="f582" y="f355"/>
                  </a:cubicBezTo>
                  <a:cubicBezTo>
                    <a:pt x="f582" y="f585"/>
                    <a:pt x="f359" y="f583"/>
                    <a:pt x="f585" y="f586"/>
                  </a:cubicBezTo>
                  <a:cubicBezTo>
                    <a:pt x="f354" y="f457"/>
                    <a:pt x="f508" y="f540"/>
                    <a:pt x="f531" y="f43"/>
                  </a:cubicBezTo>
                  <a:cubicBezTo>
                    <a:pt x="f111" y="f587"/>
                    <a:pt x="f414" y="f588"/>
                    <a:pt x="f589" y="f590"/>
                  </a:cubicBezTo>
                  <a:cubicBezTo>
                    <a:pt x="f589" y="f591"/>
                    <a:pt x="f446" y="f45"/>
                    <a:pt x="f446" y="f45"/>
                  </a:cubicBezTo>
                  <a:cubicBezTo>
                    <a:pt x="f506" y="f202"/>
                    <a:pt x="f159" y="f592"/>
                    <a:pt x="f557" y="f593"/>
                  </a:cubicBezTo>
                  <a:cubicBezTo>
                    <a:pt x="f553" y="f594"/>
                    <a:pt x="f595" y="f596"/>
                    <a:pt x="f259" y="f597"/>
                  </a:cubicBezTo>
                  <a:cubicBezTo>
                    <a:pt x="f525" y="f84"/>
                    <a:pt x="f524" y="f571"/>
                    <a:pt x="f14" y="f19"/>
                  </a:cubicBezTo>
                  <a:cubicBezTo>
                    <a:pt x="f480" y="f19"/>
                    <a:pt x="f439" y="f598"/>
                    <a:pt x="f439" y="f599"/>
                  </a:cubicBezTo>
                  <a:cubicBezTo>
                    <a:pt x="f480" y="f598"/>
                    <a:pt x="f480" y="f598"/>
                    <a:pt x="f480" y="f598"/>
                  </a:cubicBezTo>
                  <a:cubicBezTo>
                    <a:pt x="f521" y="f82"/>
                    <a:pt x="f58" y="f570"/>
                    <a:pt x="f529" y="f600"/>
                  </a:cubicBezTo>
                  <a:cubicBezTo>
                    <a:pt x="f521" y="f598"/>
                    <a:pt x="f14" y="f601"/>
                    <a:pt x="f527" y="f602"/>
                  </a:cubicBezTo>
                  <a:cubicBezTo>
                    <a:pt x="f523" y="f602"/>
                    <a:pt x="f504" y="f603"/>
                    <a:pt x="f504" y="f163"/>
                  </a:cubicBezTo>
                  <a:cubicBezTo>
                    <a:pt x="f523" y="f603"/>
                    <a:pt x="f523" y="f603"/>
                    <a:pt x="f523" y="f603"/>
                  </a:cubicBezTo>
                  <a:cubicBezTo>
                    <a:pt x="f352" y="f566"/>
                    <a:pt x="f506" y="f574"/>
                    <a:pt x="f555" y="f604"/>
                  </a:cubicBezTo>
                  <a:cubicBezTo>
                    <a:pt x="f402" y="f588"/>
                    <a:pt x="f138" y="f605"/>
                    <a:pt x="f508" y="f545"/>
                  </a:cubicBezTo>
                  <a:cubicBezTo>
                    <a:pt x="f357" y="f606"/>
                    <a:pt x="f355" y="f542"/>
                    <a:pt x="f56" y="f607"/>
                  </a:cubicBezTo>
                  <a:cubicBezTo>
                    <a:pt x="f406" y="f608"/>
                    <a:pt x="f583" y="f518"/>
                    <a:pt x="f404" y="f609"/>
                  </a:cubicBezTo>
                  <a:cubicBezTo>
                    <a:pt x="f610" y="f10"/>
                    <a:pt x="f403" y="f611"/>
                    <a:pt x="f612" y="f408"/>
                  </a:cubicBezTo>
                  <a:cubicBezTo>
                    <a:pt x="f613" y="f405"/>
                    <a:pt x="f613" y="f614"/>
                    <a:pt x="f612" y="f581"/>
                  </a:cubicBezTo>
                  <a:cubicBezTo>
                    <a:pt x="f612" y="f532"/>
                    <a:pt x="f403" y="f363"/>
                    <a:pt x="f403" y="f554"/>
                  </a:cubicBezTo>
                  <a:cubicBezTo>
                    <a:pt x="f403" y="f506"/>
                    <a:pt x="f613" y="f553"/>
                    <a:pt x="f613" y="f485"/>
                  </a:cubicBezTo>
                  <a:cubicBezTo>
                    <a:pt x="f613" y="f352"/>
                    <a:pt x="f613" y="f525"/>
                    <a:pt x="f613" y="f441"/>
                  </a:cubicBezTo>
                  <a:cubicBezTo>
                    <a:pt x="f449" y="f526"/>
                    <a:pt x="f611" y="f520"/>
                    <a:pt x="f615" y="f531"/>
                  </a:cubicBezTo>
                  <a:cubicBezTo>
                    <a:pt x="f616" y="f363"/>
                    <a:pt x="f616" y="f413"/>
                    <a:pt x="f616" y="f555"/>
                  </a:cubicBezTo>
                  <a:cubicBezTo>
                    <a:pt x="f617" y="f618"/>
                    <a:pt x="f617" y="f618"/>
                    <a:pt x="f617" y="f618"/>
                  </a:cubicBezTo>
                  <a:cubicBezTo>
                    <a:pt x="f509" y="f614"/>
                    <a:pt x="f257" y="f519"/>
                    <a:pt x="f460" y="f619"/>
                  </a:cubicBezTo>
                  <a:cubicBezTo>
                    <a:pt x="f460" y="f620"/>
                    <a:pt x="f621" y="f622"/>
                    <a:pt x="f449" y="f492"/>
                  </a:cubicBezTo>
                  <a:cubicBezTo>
                    <a:pt x="f519" y="f178"/>
                    <a:pt x="f623" y="f624"/>
                    <a:pt x="f625" y="f626"/>
                  </a:cubicBezTo>
                  <a:cubicBezTo>
                    <a:pt x="f613" y="f238"/>
                    <a:pt x="f612" y="f560"/>
                    <a:pt x="f612" y="f627"/>
                  </a:cubicBezTo>
                  <a:cubicBezTo>
                    <a:pt x="f403" y="f628"/>
                    <a:pt x="f403" y="f629"/>
                    <a:pt x="f489" y="f630"/>
                  </a:cubicBezTo>
                  <a:cubicBezTo>
                    <a:pt x="f489" y="f562"/>
                    <a:pt x="f610" y="f606"/>
                    <a:pt x="f586" y="f546"/>
                  </a:cubicBezTo>
                  <a:cubicBezTo>
                    <a:pt x="f404" y="f631"/>
                    <a:pt x="f404" y="f587"/>
                    <a:pt x="f632" y="f633"/>
                  </a:cubicBezTo>
                  <a:cubicBezTo>
                    <a:pt x="f634" y="f564"/>
                    <a:pt x="f532" y="f635"/>
                    <a:pt x="f553" y="f636"/>
                  </a:cubicBezTo>
                  <a:cubicBezTo>
                    <a:pt x="f553" y="f637"/>
                    <a:pt x="f553" y="f637"/>
                    <a:pt x="f553" y="f637"/>
                  </a:cubicBezTo>
                  <a:cubicBezTo>
                    <a:pt x="f557" y="f638"/>
                    <a:pt x="f506" y="f639"/>
                    <a:pt x="f530" y="f640"/>
                  </a:cubicBezTo>
                  <a:cubicBezTo>
                    <a:pt x="f487" y="f641"/>
                    <a:pt x="f520" y="f642"/>
                    <a:pt x="f37" y="f643"/>
                  </a:cubicBezTo>
                  <a:cubicBezTo>
                    <a:pt x="f595" y="f644"/>
                    <a:pt x="f595" y="f644"/>
                    <a:pt x="f595" y="f644"/>
                  </a:cubicBezTo>
                  <a:cubicBezTo>
                    <a:pt x="f618" y="f639"/>
                    <a:pt x="f581" y="f645"/>
                    <a:pt x="f180" y="f207"/>
                  </a:cubicBezTo>
                  <a:cubicBezTo>
                    <a:pt x="f583" y="f174"/>
                    <a:pt x="f586" y="f646"/>
                    <a:pt x="f612" y="f45"/>
                  </a:cubicBezTo>
                  <a:cubicBezTo>
                    <a:pt x="f611" y="f647"/>
                    <a:pt x="f617" y="f608"/>
                    <a:pt x="f552" y="f648"/>
                  </a:cubicBezTo>
                  <a:cubicBezTo>
                    <a:pt x="f552" y="f649"/>
                    <a:pt x="f615" y="f458"/>
                    <a:pt x="f615" y="f609"/>
                  </a:cubicBezTo>
                  <a:cubicBezTo>
                    <a:pt x="f41" y="f650"/>
                    <a:pt x="f615" y="f616"/>
                    <a:pt x="f41" y="f558"/>
                  </a:cubicBezTo>
                  <a:cubicBezTo>
                    <a:pt x="f12" y="f449"/>
                    <a:pt x="f651" y="f408"/>
                    <a:pt x="f651" y="f489"/>
                  </a:cubicBezTo>
                  <a:cubicBezTo>
                    <a:pt x="f10" y="f632"/>
                    <a:pt x="f10" y="f583"/>
                    <a:pt x="f652" y="f582"/>
                  </a:cubicBezTo>
                  <a:cubicBezTo>
                    <a:pt x="f652" y="f585"/>
                    <a:pt x="f652" y="f354"/>
                    <a:pt x="f652" y="f357"/>
                  </a:cubicBezTo>
                  <a:cubicBezTo>
                    <a:pt x="f136" y="f583"/>
                    <a:pt x="f620" y="f621"/>
                    <a:pt x="f217" y="f652"/>
                  </a:cubicBezTo>
                  <a:cubicBezTo>
                    <a:pt x="f622" y="f650"/>
                    <a:pt x="f622" y="f551"/>
                    <a:pt x="f622" y="f452"/>
                  </a:cubicBezTo>
                  <a:cubicBezTo>
                    <a:pt x="f457" y="f650"/>
                    <a:pt x="f457" y="f650"/>
                    <a:pt x="f457" y="f650"/>
                  </a:cubicBezTo>
                  <a:cubicBezTo>
                    <a:pt x="f620" y="f492"/>
                    <a:pt x="f456" y="f653"/>
                    <a:pt x="f654" y="f655"/>
                  </a:cubicBezTo>
                  <a:cubicBezTo>
                    <a:pt x="f654" y="f656"/>
                    <a:pt x="f620" y="f517"/>
                    <a:pt x="f620" y="f629"/>
                  </a:cubicBezTo>
                  <a:cubicBezTo>
                    <a:pt x="f654" y="f657"/>
                    <a:pt x="f654" y="f606"/>
                    <a:pt x="f456" y="f658"/>
                  </a:cubicBezTo>
                  <a:cubicBezTo>
                    <a:pt x="f136" y="f591"/>
                    <a:pt x="f551" y="f659"/>
                    <a:pt x="f12" y="f571"/>
                  </a:cubicBezTo>
                  <a:cubicBezTo>
                    <a:pt x="f616" y="f19"/>
                    <a:pt x="f535" y="f660"/>
                    <a:pt x="f611" y="f65"/>
                  </a:cubicBezTo>
                  <a:cubicBezTo>
                    <a:pt x="f558" y="f51"/>
                    <a:pt x="f519" y="f661"/>
                    <a:pt x="f625" y="f662"/>
                  </a:cubicBezTo>
                  <a:cubicBezTo>
                    <a:pt x="f625" y="f663"/>
                    <a:pt x="f623" y="f664"/>
                    <a:pt x="f625" y="f665"/>
                  </a:cubicBezTo>
                  <a:cubicBezTo>
                    <a:pt x="f519" y="f666"/>
                    <a:pt x="f410" y="f667"/>
                    <a:pt x="f611" y="f70"/>
                  </a:cubicBezTo>
                  <a:cubicBezTo>
                    <a:pt x="f535" y="f668"/>
                    <a:pt x="f616" y="f636"/>
                    <a:pt x="f12" y="f669"/>
                  </a:cubicBezTo>
                  <a:cubicBezTo>
                    <a:pt x="f10" y="f603"/>
                    <a:pt x="f650" y="f670"/>
                    <a:pt x="f452" y="f82"/>
                  </a:cubicBezTo>
                  <a:cubicBezTo>
                    <a:pt x="f450" y="f671"/>
                    <a:pt x="f654" y="f565"/>
                    <a:pt x="f536" y="f596"/>
                  </a:cubicBezTo>
                  <a:cubicBezTo>
                    <a:pt x="f622" y="f252"/>
                    <a:pt x="f493" y="f672"/>
                    <a:pt x="f492" y="f543"/>
                  </a:cubicBezTo>
                  <a:cubicBezTo>
                    <a:pt x="f649" y="f673"/>
                    <a:pt x="f649" y="f588"/>
                    <a:pt x="f198" y="f251"/>
                  </a:cubicBezTo>
                  <a:cubicBezTo>
                    <a:pt x="f217" y="f596"/>
                    <a:pt x="f536" y="f566"/>
                    <a:pt x="f620" y="f133"/>
                  </a:cubicBezTo>
                  <a:cubicBezTo>
                    <a:pt x="f654" y="f638"/>
                    <a:pt x="f456" y="f642"/>
                    <a:pt x="f674" y="f644"/>
                  </a:cubicBezTo>
                  <a:cubicBezTo>
                    <a:pt x="f450" y="f79"/>
                    <a:pt x="f236" y="f675"/>
                    <a:pt x="f551" y="f247"/>
                  </a:cubicBezTo>
                  <a:cubicBezTo>
                    <a:pt x="f41" y="f664"/>
                    <a:pt x="f509" y="f676"/>
                    <a:pt x="f621" y="f677"/>
                  </a:cubicBezTo>
                  <a:cubicBezTo>
                    <a:pt x="f449" y="f678"/>
                    <a:pt x="f449" y="f678"/>
                    <a:pt x="f449" y="f678"/>
                  </a:cubicBezTo>
                  <a:cubicBezTo>
                    <a:pt x="f460" y="f677"/>
                    <a:pt x="f410" y="f679"/>
                    <a:pt x="f257" y="f169"/>
                  </a:cubicBezTo>
                  <a:cubicBezTo>
                    <a:pt x="f460" y="f678"/>
                    <a:pt x="f449" y="f680"/>
                    <a:pt x="f623" y="f681"/>
                  </a:cubicBezTo>
                  <a:cubicBezTo>
                    <a:pt x="f625" y="f682"/>
                    <a:pt x="f625" y="f682"/>
                    <a:pt x="f625" y="f682"/>
                  </a:cubicBezTo>
                  <a:cubicBezTo>
                    <a:pt x="f449" y="f683"/>
                    <a:pt x="f410" y="f680"/>
                    <a:pt x="f257" y="f678"/>
                  </a:cubicBezTo>
                  <a:cubicBezTo>
                    <a:pt x="f650" y="f684"/>
                    <a:pt x="f536" y="f685"/>
                    <a:pt x="f198" y="f686"/>
                  </a:cubicBezTo>
                  <a:cubicBezTo>
                    <a:pt x="f492" y="f660"/>
                    <a:pt x="f687" y="f80"/>
                    <a:pt x="f491" y="f599"/>
                  </a:cubicBezTo>
                  <a:cubicBezTo>
                    <a:pt x="f688" y="f566"/>
                    <a:pt x="f688" y="f689"/>
                    <a:pt x="f490" y="f659"/>
                  </a:cubicBezTo>
                  <a:cubicBezTo>
                    <a:pt x="f690" y="f252"/>
                    <a:pt x="f691" y="f692"/>
                    <a:pt x="f495" y="f693"/>
                  </a:cubicBezTo>
                  <a:cubicBezTo>
                    <a:pt x="f510" y="f694"/>
                    <a:pt x="f495" y="f695"/>
                    <a:pt x="f495" y="f696"/>
                  </a:cubicBezTo>
                  <a:cubicBezTo>
                    <a:pt x="f495" y="f697"/>
                    <a:pt x="f495" y="f655"/>
                    <a:pt x="f495" y="f698"/>
                  </a:cubicBezTo>
                  <a:cubicBezTo>
                    <a:pt x="f699" y="f560"/>
                    <a:pt x="f624" y="f561"/>
                    <a:pt x="f653" y="f240"/>
                  </a:cubicBezTo>
                  <a:cubicBezTo>
                    <a:pt x="f653" y="f628"/>
                    <a:pt x="f653" y="f700"/>
                    <a:pt x="f653" y="f695"/>
                  </a:cubicBezTo>
                  <a:cubicBezTo>
                    <a:pt x="f653" y="f628"/>
                    <a:pt x="f653" y="f628"/>
                    <a:pt x="f653" y="f628"/>
                  </a:cubicBezTo>
                  <a:cubicBezTo>
                    <a:pt x="f550" y="f629"/>
                    <a:pt x="f577" y="f657"/>
                    <a:pt x="f701" y="f86"/>
                  </a:cubicBezTo>
                  <a:cubicBezTo>
                    <a:pt x="f577" y="f545"/>
                    <a:pt x="f577" y="f545"/>
                    <a:pt x="f577" y="f545"/>
                  </a:cubicBezTo>
                  <a:cubicBezTo>
                    <a:pt x="f577" y="f545"/>
                    <a:pt x="f577" y="f545"/>
                    <a:pt x="f577" y="f545"/>
                  </a:cubicBezTo>
                  <a:cubicBezTo>
                    <a:pt x="f577" y="f43"/>
                    <a:pt x="f577" y="f606"/>
                    <a:pt x="f577" y="f702"/>
                  </a:cubicBezTo>
                  <a:cubicBezTo>
                    <a:pt x="f23" y="f251"/>
                    <a:pt x="f23" y="f251"/>
                    <a:pt x="f23" y="f251"/>
                  </a:cubicBezTo>
                  <a:cubicBezTo>
                    <a:pt x="f23" y="f587"/>
                    <a:pt x="f23" y="f647"/>
                    <a:pt x="f653" y="f695"/>
                  </a:cubicBezTo>
                  <a:cubicBezTo>
                    <a:pt x="f699" y="f242"/>
                    <a:pt x="f699" y="f242"/>
                    <a:pt x="f699" y="f242"/>
                  </a:cubicBezTo>
                  <a:cubicBezTo>
                    <a:pt x="f699" y="f693"/>
                    <a:pt x="f699" y="f647"/>
                    <a:pt x="f699" y="f542"/>
                  </a:cubicBezTo>
                  <a:cubicBezTo>
                    <a:pt x="f609" y="f703"/>
                    <a:pt x="f609" y="f703"/>
                    <a:pt x="f609" y="f703"/>
                  </a:cubicBezTo>
                  <a:cubicBezTo>
                    <a:pt x="f609" y="f704"/>
                    <a:pt x="f456" y="f57"/>
                    <a:pt x="f456" y="f57"/>
                  </a:cubicBezTo>
                  <a:cubicBezTo>
                    <a:pt x="f609" y="f703"/>
                    <a:pt x="f609" y="f703"/>
                    <a:pt x="f609" y="f703"/>
                  </a:cubicBezTo>
                  <a:cubicBezTo>
                    <a:pt x="f493" y="f705"/>
                    <a:pt x="f688" y="f678"/>
                    <a:pt x="f578" y="f72"/>
                  </a:cubicBezTo>
                  <a:cubicBezTo>
                    <a:pt x="f178" y="f706"/>
                    <a:pt x="f494" y="f169"/>
                    <a:pt x="f690" y="f678"/>
                  </a:cubicBezTo>
                  <a:cubicBezTo>
                    <a:pt x="f707" y="f708"/>
                    <a:pt x="f490" y="f680"/>
                    <a:pt x="f490" y="f709"/>
                  </a:cubicBezTo>
                  <a:cubicBezTo>
                    <a:pt x="f559" y="f710"/>
                    <a:pt x="f711" y="f126"/>
                    <a:pt x="f493" y="f704"/>
                  </a:cubicBezTo>
                  <a:cubicBezTo>
                    <a:pt x="f649" y="f712"/>
                    <a:pt x="f711" y="f713"/>
                    <a:pt x="f491" y="f714"/>
                  </a:cubicBezTo>
                  <a:cubicBezTo>
                    <a:pt x="f492" y="f715"/>
                    <a:pt x="f493" y="f716"/>
                    <a:pt x="f622" y="f717"/>
                  </a:cubicBezTo>
                  <a:cubicBezTo>
                    <a:pt x="f198" y="f718"/>
                    <a:pt x="f491" y="f719"/>
                    <a:pt x="f490" y="f720"/>
                  </a:cubicBezTo>
                  <a:cubicBezTo>
                    <a:pt x="f578" y="f683"/>
                    <a:pt x="f510" y="f679"/>
                    <a:pt x="f624" y="f676"/>
                  </a:cubicBezTo>
                  <a:cubicBezTo>
                    <a:pt x="f624" y="f676"/>
                    <a:pt x="f624" y="f721"/>
                    <a:pt x="f624" y="f72"/>
                  </a:cubicBezTo>
                  <a:cubicBezTo>
                    <a:pt x="f23" y="f211"/>
                    <a:pt x="f653" y="f684"/>
                    <a:pt x="f722" y="f723"/>
                  </a:cubicBezTo>
                  <a:cubicBezTo>
                    <a:pt x="f550" y="f15"/>
                    <a:pt x="f724" y="f725"/>
                    <a:pt x="f701" y="f726"/>
                  </a:cubicBezTo>
                  <a:cubicBezTo>
                    <a:pt x="f727" y="f70"/>
                    <a:pt x="f626" y="f17"/>
                    <a:pt x="f728" y="f67"/>
                  </a:cubicBezTo>
                  <a:cubicBezTo>
                    <a:pt x="f729" y="f65"/>
                    <a:pt x="f730" y="f686"/>
                    <a:pt x="f515" y="f640"/>
                  </a:cubicBezTo>
                  <a:cubicBezTo>
                    <a:pt x="f540" y="f603"/>
                    <a:pt x="f515" y="f80"/>
                    <a:pt x="f540" y="f645"/>
                  </a:cubicBezTo>
                  <a:cubicBezTo>
                    <a:pt x="f540" y="f566"/>
                    <a:pt x="f514" y="f731"/>
                    <a:pt x="f698" y="f732"/>
                  </a:cubicBezTo>
                  <a:cubicBezTo>
                    <a:pt x="f550" y="f130"/>
                    <a:pt x="f550" y="f130"/>
                    <a:pt x="f550" y="f130"/>
                  </a:cubicBezTo>
                  <a:cubicBezTo>
                    <a:pt x="f624" y="f733"/>
                    <a:pt x="f624" y="f733"/>
                    <a:pt x="f624" y="f733"/>
                  </a:cubicBezTo>
                  <a:cubicBezTo>
                    <a:pt x="f624" y="f733"/>
                    <a:pt x="f624" y="f733"/>
                    <a:pt x="f23" y="f734"/>
                  </a:cubicBezTo>
                  <a:cubicBezTo>
                    <a:pt x="f23" y="f733"/>
                    <a:pt x="f23" y="f733"/>
                    <a:pt x="f23" y="f733"/>
                  </a:cubicBezTo>
                  <a:cubicBezTo>
                    <a:pt x="f23" y="f733"/>
                    <a:pt x="f23" y="f733"/>
                    <a:pt x="f23" y="f734"/>
                  </a:cubicBezTo>
                  <a:cubicBezTo>
                    <a:pt x="f255" y="f9"/>
                    <a:pt x="f512" y="f735"/>
                    <a:pt x="f627" y="f736"/>
                  </a:cubicBezTo>
                  <a:cubicBezTo>
                    <a:pt x="f215" y="f737"/>
                    <a:pt x="f517" y="f703"/>
                    <a:pt x="f240" y="f712"/>
                  </a:cubicBezTo>
                  <a:cubicBezTo>
                    <a:pt x="f549" y="f738"/>
                    <a:pt x="f700" y="f710"/>
                    <a:pt x="f695" y="f739"/>
                  </a:cubicBezTo>
                  <a:cubicBezTo>
                    <a:pt x="f629" y="f169"/>
                    <a:pt x="f160" y="f53"/>
                    <a:pt x="f160" y="f666"/>
                  </a:cubicBezTo>
                  <a:cubicBezTo>
                    <a:pt x="f160" y="f740"/>
                    <a:pt x="f695" y="f61"/>
                    <a:pt x="f695" y="f725"/>
                  </a:cubicBezTo>
                  <a:cubicBezTo>
                    <a:pt x="f607" y="f169"/>
                    <a:pt x="f542" y="f712"/>
                    <a:pt x="f86" y="f741"/>
                  </a:cubicBezTo>
                  <a:cubicBezTo>
                    <a:pt x="f86" y="f742"/>
                    <a:pt x="f647" y="f743"/>
                    <a:pt x="f702" y="f9"/>
                  </a:cubicBezTo>
                  <a:cubicBezTo>
                    <a:pt x="f562" y="f744"/>
                    <a:pt x="f657" y="f745"/>
                    <a:pt x="f694" y="f746"/>
                  </a:cubicBezTo>
                  <a:cubicBezTo>
                    <a:pt x="f542" y="f733"/>
                    <a:pt x="f542" y="f733"/>
                    <a:pt x="f542" y="f733"/>
                  </a:cubicBezTo>
                  <a:cubicBezTo>
                    <a:pt x="f702" y="f745"/>
                    <a:pt x="f647" y="f747"/>
                    <a:pt x="f606" y="f748"/>
                  </a:cubicBezTo>
                  <a:cubicBezTo>
                    <a:pt x="f242" y="f749"/>
                    <a:pt x="f750" y="f171"/>
                    <a:pt x="f543" y="f705"/>
                  </a:cubicBezTo>
                  <a:cubicBezTo>
                    <a:pt x="f547" y="f677"/>
                    <a:pt x="f658" y="f59"/>
                    <a:pt x="f546" y="f247"/>
                  </a:cubicBezTo>
                  <a:cubicBezTo>
                    <a:pt x="f43" y="f751"/>
                    <a:pt x="f752" y="f644"/>
                    <a:pt x="f647" y="f753"/>
                  </a:cubicBezTo>
                  <a:cubicBezTo>
                    <a:pt x="f702" y="f637"/>
                    <a:pt x="f562" y="f638"/>
                    <a:pt x="f694" y="f639"/>
                  </a:cubicBezTo>
                  <a:cubicBezTo>
                    <a:pt x="f657" y="f640"/>
                    <a:pt x="f630" y="f602"/>
                    <a:pt x="f754" y="f49"/>
                  </a:cubicBezTo>
                  <a:cubicBezTo>
                    <a:pt x="f755" y="f645"/>
                    <a:pt x="f756" y="f570"/>
                    <a:pt x="f160" y="f757"/>
                  </a:cubicBezTo>
                  <a:cubicBezTo>
                    <a:pt x="f176" y="f684"/>
                    <a:pt x="f176" y="f684"/>
                    <a:pt x="f176" y="f684"/>
                  </a:cubicBezTo>
                  <a:cubicBezTo>
                    <a:pt x="f576" y="f758"/>
                    <a:pt x="f692" y="f682"/>
                    <a:pt x="f759" y="f715"/>
                  </a:cubicBezTo>
                  <a:cubicBezTo>
                    <a:pt x="f759" y="f718"/>
                    <a:pt x="f672" y="f165"/>
                    <a:pt x="f672" y="f760"/>
                  </a:cubicBezTo>
                  <a:cubicBezTo>
                    <a:pt x="f251" y="f761"/>
                    <a:pt x="f762" y="f763"/>
                    <a:pt x="f762" y="f764"/>
                  </a:cubicBezTo>
                  <a:cubicBezTo>
                    <a:pt x="f762" y="f765"/>
                    <a:pt x="f251" y="f766"/>
                    <a:pt x="f134" y="f8"/>
                  </a:cubicBezTo>
                  <a:cubicBezTo>
                    <a:pt x="f591" y="f734"/>
                    <a:pt x="f591" y="f767"/>
                    <a:pt x="f591" y="f747"/>
                  </a:cubicBezTo>
                  <a:cubicBezTo>
                    <a:pt x="f591" y="f768"/>
                    <a:pt x="f45" y="f769"/>
                    <a:pt x="f45" y="f770"/>
                  </a:cubicBezTo>
                  <a:cubicBezTo>
                    <a:pt x="f244" y="f747"/>
                    <a:pt x="f114" y="f9"/>
                    <a:pt x="f114" y="f771"/>
                  </a:cubicBezTo>
                  <a:cubicBezTo>
                    <a:pt x="f114" y="f772"/>
                    <a:pt x="f114" y="f120"/>
                    <a:pt x="f773" y="f774"/>
                  </a:cubicBezTo>
                  <a:cubicBezTo>
                    <a:pt x="f45" y="f171"/>
                    <a:pt x="f45" y="f737"/>
                    <a:pt x="f591" y="f715"/>
                  </a:cubicBezTo>
                  <a:cubicBezTo>
                    <a:pt x="f574" y="f769"/>
                    <a:pt x="f574" y="f769"/>
                    <a:pt x="f574" y="f769"/>
                  </a:cubicBezTo>
                  <a:cubicBezTo>
                    <a:pt x="f597" y="f734"/>
                    <a:pt x="f597" y="f734"/>
                    <a:pt x="f597" y="f734"/>
                  </a:cubicBezTo>
                  <a:cubicBezTo>
                    <a:pt x="f597" y="f734"/>
                    <a:pt x="f775" y="f769"/>
                    <a:pt x="f775" y="f11"/>
                  </a:cubicBezTo>
                  <a:cubicBezTo>
                    <a:pt x="f775" y="f9"/>
                    <a:pt x="f775" y="f9"/>
                    <a:pt x="f775" y="f9"/>
                  </a:cubicBezTo>
                  <a:cubicBezTo>
                    <a:pt x="f174" y="f747"/>
                    <a:pt x="f174" y="f747"/>
                    <a:pt x="f174" y="f747"/>
                  </a:cubicBezTo>
                  <a:cubicBezTo>
                    <a:pt x="f174" y="f747"/>
                    <a:pt x="f47" y="f681"/>
                    <a:pt x="f776" y="f684"/>
                  </a:cubicBezTo>
                  <a:cubicBezTo>
                    <a:pt x="f161" y="f17"/>
                    <a:pt x="f547" y="f646"/>
                    <a:pt x="f562" y="f762"/>
                  </a:cubicBezTo>
                  <a:cubicBezTo>
                    <a:pt x="f630" y="f588"/>
                    <a:pt x="f629" y="f587"/>
                    <a:pt x="f628" y="f546"/>
                  </a:cubicBezTo>
                  <a:cubicBezTo>
                    <a:pt x="f542" y="f692"/>
                    <a:pt x="f242" y="f592"/>
                    <a:pt x="f587" y="f777"/>
                  </a:cubicBezTo>
                  <a:cubicBezTo>
                    <a:pt x="f672" y="f47"/>
                    <a:pt x="f596" y="f660"/>
                    <a:pt x="f174" y="f79"/>
                  </a:cubicBezTo>
                  <a:cubicBezTo>
                    <a:pt x="f778" y="f204"/>
                    <a:pt x="f671" y="f132"/>
                    <a:pt x="f671" y="f132"/>
                  </a:cubicBezTo>
                  <a:cubicBezTo>
                    <a:pt x="f671" y="f132"/>
                    <a:pt x="f671" y="f704"/>
                    <a:pt x="f567" y="f708"/>
                  </a:cubicBezTo>
                  <a:cubicBezTo>
                    <a:pt x="f779" y="f780"/>
                    <a:pt x="f781" y="f782"/>
                    <a:pt x="f781" y="f782"/>
                  </a:cubicBezTo>
                  <a:cubicBezTo>
                    <a:pt x="f781" y="f782"/>
                    <a:pt x="f571" y="f247"/>
                    <a:pt x="f249" y="f637"/>
                  </a:cubicBezTo>
                  <a:cubicBezTo>
                    <a:pt x="f783" y="f19"/>
                    <a:pt x="f762" y="f773"/>
                    <a:pt x="f543" y="f631"/>
                  </a:cubicBezTo>
                  <a:cubicBezTo>
                    <a:pt x="f576" y="f633"/>
                    <a:pt x="f759" y="f759"/>
                    <a:pt x="f762" y="f134"/>
                  </a:cubicBezTo>
                  <a:cubicBezTo>
                    <a:pt x="f564" y="f784"/>
                    <a:pt x="f659" y="f785"/>
                    <a:pt x="f779" y="f133"/>
                  </a:cubicBezTo>
                  <a:cubicBezTo>
                    <a:pt x="f603" y="f77"/>
                    <a:pt x="f245" y="f742"/>
                    <a:pt x="f245" y="f742"/>
                  </a:cubicBezTo>
                  <a:cubicBezTo>
                    <a:pt x="f245" y="f742"/>
                    <a:pt x="f786" y="f128"/>
                    <a:pt x="f599" y="f787"/>
                  </a:cubicBezTo>
                  <a:cubicBezTo>
                    <a:pt x="f788" y="f789"/>
                    <a:pt x="f790" y="f791"/>
                    <a:pt x="f163" y="f662"/>
                  </a:cubicBezTo>
                  <a:cubicBezTo>
                    <a:pt x="f601" y="f601"/>
                    <a:pt x="f574" y="f244"/>
                    <a:pt x="f792" y="f242"/>
                  </a:cubicBezTo>
                  <a:cubicBezTo>
                    <a:pt x="f548" y="f628"/>
                    <a:pt x="f691" y="f651"/>
                    <a:pt x="f711" y="f460"/>
                  </a:cubicBezTo>
                  <a:cubicBezTo>
                    <a:pt x="f492" y="f623"/>
                    <a:pt x="f198" y="f612"/>
                    <a:pt x="f493" y="f586"/>
                  </a:cubicBezTo>
                  <a:cubicBezTo>
                    <a:pt x="f537" y="f535"/>
                    <a:pt x="f657" y="f540"/>
                    <a:pt x="f563" y="f200"/>
                  </a:cubicBezTo>
                  <a:cubicBezTo>
                    <a:pt x="f593" y="f43"/>
                    <a:pt x="f669" y="f570"/>
                    <a:pt x="f51" y="f642"/>
                  </a:cubicBezTo>
                  <a:cubicBezTo>
                    <a:pt x="f663" y="f663"/>
                    <a:pt x="f740" y="f715"/>
                    <a:pt x="f793" y="f705"/>
                  </a:cubicBezTo>
                  <a:cubicBezTo>
                    <a:pt x="f794" y="f739"/>
                    <a:pt x="f15" y="f795"/>
                    <a:pt x="f662" y="f679"/>
                  </a:cubicBezTo>
                  <a:cubicBezTo>
                    <a:pt x="f662" y="f796"/>
                    <a:pt x="f15" y="f739"/>
                    <a:pt x="f662" y="f796"/>
                  </a:cubicBezTo>
                  <a:cubicBezTo>
                    <a:pt x="f665" y="f706"/>
                    <a:pt x="f204" y="f61"/>
                    <a:pt x="f665" y="f675"/>
                  </a:cubicBezTo>
                  <a:cubicBezTo>
                    <a:pt x="f15" y="f753"/>
                    <a:pt x="f643" y="f568"/>
                    <a:pt x="f172" y="f776"/>
                  </a:cubicBezTo>
                  <a:cubicBezTo>
                    <a:pt x="f19" y="f590"/>
                    <a:pt x="f545" y="f688"/>
                    <a:pt x="f656" y="f12"/>
                  </a:cubicBezTo>
                  <a:cubicBezTo>
                    <a:pt x="f624" y="f797"/>
                    <a:pt x="f456" y="f488"/>
                    <a:pt x="f456" y="f488"/>
                  </a:cubicBezTo>
                  <a:cubicBezTo>
                    <a:pt x="f456" y="f488"/>
                    <a:pt x="f456" y="f488"/>
                    <a:pt x="f456" y="f488"/>
                  </a:cubicBezTo>
                  <a:cubicBezTo>
                    <a:pt x="f674" y="f413"/>
                    <a:pt x="f619" y="f414"/>
                    <a:pt x="f551" y="f159"/>
                  </a:cubicBezTo>
                  <a:cubicBezTo>
                    <a:pt x="f236" y="f487"/>
                    <a:pt x="f450" y="f446"/>
                    <a:pt x="f620" y="f414"/>
                  </a:cubicBezTo>
                  <a:cubicBezTo>
                    <a:pt x="f687" y="f507"/>
                    <a:pt x="f238" y="f408"/>
                    <a:pt x="f240" y="f41"/>
                  </a:cubicBezTo>
                  <a:cubicBezTo>
                    <a:pt x="f752" y="f798"/>
                    <a:pt x="f659" y="f626"/>
                    <a:pt x="f757" y="f240"/>
                  </a:cubicBezTo>
                  <a:cubicBezTo>
                    <a:pt x="f686" y="f750"/>
                    <a:pt x="f679" y="f781"/>
                    <a:pt x="f709" y="f602"/>
                  </a:cubicBezTo>
                  <a:cubicBezTo>
                    <a:pt x="f710" y="f668"/>
                    <a:pt x="f799" y="f679"/>
                    <a:pt x="f799" y="f679"/>
                  </a:cubicBezTo>
                  <a:cubicBezTo>
                    <a:pt x="f799" y="f679"/>
                    <a:pt x="f710" y="f204"/>
                    <a:pt x="f710" y="f726"/>
                  </a:cubicBezTo>
                  <a:cubicBezTo>
                    <a:pt x="f705" y="f664"/>
                    <a:pt x="f710" y="f800"/>
                    <a:pt x="f710" y="f800"/>
                  </a:cubicBezTo>
                  <a:cubicBezTo>
                    <a:pt x="f710" y="f800"/>
                    <a:pt x="f713" y="f639"/>
                    <a:pt x="f705" y="f786"/>
                  </a:cubicBezTo>
                  <a:cubicBezTo>
                    <a:pt x="f681" y="f84"/>
                    <a:pt x="f172" y="f627"/>
                    <a:pt x="f566" y="f727"/>
                  </a:cubicBezTo>
                  <a:cubicBezTo>
                    <a:pt x="f732" y="f559"/>
                    <a:pt x="f513" y="f362"/>
                    <a:pt x="f722" y="f618"/>
                  </a:cubicBezTo>
                  <a:cubicBezTo>
                    <a:pt x="f729" y="f801"/>
                    <a:pt x="f802" y="f581"/>
                    <a:pt x="f113" y="f362"/>
                  </a:cubicBezTo>
                  <a:cubicBezTo>
                    <a:pt x="f562" y="f583"/>
                    <a:pt x="f569" y="f492"/>
                    <a:pt x="f172" y="f724"/>
                  </a:cubicBezTo>
                  <a:cubicBezTo>
                    <a:pt x="f685" y="f113"/>
                    <a:pt x="f679" y="f545"/>
                    <a:pt x="f803" y="f202"/>
                  </a:cubicBezTo>
                  <a:cubicBezTo>
                    <a:pt x="f703" y="f573"/>
                    <a:pt x="f165" y="f667"/>
                    <a:pt x="f165" y="f667"/>
                  </a:cubicBezTo>
                  <a:cubicBezTo>
                    <a:pt x="f165" y="f667"/>
                    <a:pt x="f717" y="f571"/>
                    <a:pt x="f126" y="f777"/>
                  </a:cubicBezTo>
                  <a:cubicBezTo>
                    <a:pt x="f680" y="f750"/>
                    <a:pt x="f70" y="f514"/>
                    <a:pt x="f804" y="f538"/>
                  </a:cubicBezTo>
                  <a:cubicBezTo>
                    <a:pt x="f172" y="f518"/>
                    <a:pt x="f640" y="f178"/>
                    <a:pt x="f602" y="f707"/>
                  </a:cubicBezTo>
                  <a:cubicBezTo>
                    <a:pt x="f133" y="f178"/>
                    <a:pt x="f639" y="f518"/>
                    <a:pt x="f686" y="f538"/>
                  </a:cubicBezTo>
                  <a:cubicBezTo>
                    <a:pt x="f247" y="f698"/>
                    <a:pt x="f678" y="f542"/>
                    <a:pt x="f720" y="f805"/>
                  </a:cubicBezTo>
                  <a:cubicBezTo>
                    <a:pt x="f716" y="f597"/>
                    <a:pt x="f789" y="f17"/>
                    <a:pt x="f789" y="f17"/>
                  </a:cubicBezTo>
                  <a:cubicBezTo>
                    <a:pt x="f789" y="f17"/>
                    <a:pt x="f760" y="f249"/>
                    <a:pt x="f780" y="f202"/>
                  </a:cubicBezTo>
                  <a:cubicBezTo>
                    <a:pt x="f681" y="f752"/>
                    <a:pt x="f675" y="f626"/>
                    <a:pt x="f638" y="f648"/>
                  </a:cubicBezTo>
                  <a:cubicBezTo>
                    <a:pt x="f80" y="f456"/>
                    <a:pt x="f590" y="f180"/>
                    <a:pt x="f160" y="f506"/>
                  </a:cubicBezTo>
                  <a:cubicBezTo>
                    <a:pt x="f805" y="f355"/>
                    <a:pt x="f671" y="f257"/>
                    <a:pt x="f645" y="f551"/>
                  </a:cubicBezTo>
                  <a:cubicBezTo>
                    <a:pt x="f642" y="f711"/>
                    <a:pt x="f211" y="f697"/>
                    <a:pt x="f806" y="f630"/>
                  </a:cubicBezTo>
                  <a:cubicBezTo>
                    <a:pt x="f738" y="f176"/>
                    <a:pt x="f741" y="f660"/>
                    <a:pt x="f741" y="f660"/>
                  </a:cubicBezTo>
                  <a:cubicBezTo>
                    <a:pt x="f741" y="f660"/>
                    <a:pt x="f75" y="f692"/>
                    <a:pt x="f709" y="f754"/>
                  </a:cubicBezTo>
                  <a:cubicBezTo>
                    <a:pt x="f77" y="f238"/>
                    <a:pt x="f642" y="f536"/>
                    <a:pt x="f788" y="f535"/>
                  </a:cubicBezTo>
                  <a:cubicBezTo>
                    <a:pt x="f598" y="f611"/>
                    <a:pt x="f82" y="f558"/>
                    <a:pt x="f245" y="f621"/>
                  </a:cubicBezTo>
                  <a:cubicBezTo>
                    <a:pt x="f599" y="f558"/>
                    <a:pt x="f788" y="f509"/>
                    <a:pt x="f601" y="f617"/>
                  </a:cubicBezTo>
                  <a:cubicBezTo>
                    <a:pt x="f67" y="f536"/>
                    <a:pt x="f721" y="f514"/>
                    <a:pt x="f680" y="f628"/>
                  </a:cubicBezTo>
                  <a:cubicBezTo>
                    <a:pt x="f683" y="f160"/>
                    <a:pt x="f799" y="f630"/>
                    <a:pt x="f705" y="f606"/>
                  </a:cubicBezTo>
                  <a:cubicBezTo>
                    <a:pt x="f720" y="f752"/>
                    <a:pt x="f122" y="f43"/>
                    <a:pt x="f122" y="f43"/>
                  </a:cubicBezTo>
                  <a:cubicBezTo>
                    <a:pt x="f122" y="f43"/>
                    <a:pt x="f122" y="f43"/>
                    <a:pt x="f720" y="f752"/>
                  </a:cubicBezTo>
                  <a:cubicBezTo>
                    <a:pt x="f807" y="f244"/>
                    <a:pt x="f808" y="f788"/>
                    <a:pt x="f808" y="f788"/>
                  </a:cubicBezTo>
                  <a:cubicBezTo>
                    <a:pt x="f808" y="f788"/>
                    <a:pt x="f737" y="f587"/>
                    <a:pt x="f682" y="f240"/>
                  </a:cubicBezTo>
                  <a:cubicBezTo>
                    <a:pt x="f739" y="f240"/>
                    <a:pt x="f739" y="f240"/>
                    <a:pt x="f739" y="f240"/>
                  </a:cubicBezTo>
                  <a:cubicBezTo>
                    <a:pt x="f795" y="f608"/>
                    <a:pt x="f809" y="f699"/>
                    <a:pt x="f72" y="f559"/>
                  </a:cubicBezTo>
                  <a:cubicBezTo>
                    <a:pt x="f124" y="f458"/>
                    <a:pt x="f63" y="f621"/>
                    <a:pt x="f670" y="f362"/>
                  </a:cubicBezTo>
                  <a:cubicBezTo>
                    <a:pt x="f599" y="f579"/>
                    <a:pt x="f245" y="f402"/>
                    <a:pt x="f781" y="f555"/>
                  </a:cubicBezTo>
                  <a:cubicBezTo>
                    <a:pt x="f786" y="f74"/>
                    <a:pt x="f670" y="f461"/>
                    <a:pt x="f603" y="f354"/>
                  </a:cubicBezTo>
                  <a:cubicBezTo>
                    <a:pt x="f667" y="f611"/>
                    <a:pt x="f740" y="f10"/>
                    <a:pt x="f59" y="f622"/>
                  </a:cubicBezTo>
                  <a:cubicBezTo>
                    <a:pt x="f809" y="f518"/>
                    <a:pt x="f738" y="f657"/>
                    <a:pt x="f738" y="f657"/>
                  </a:cubicBezTo>
                  <a:cubicBezTo>
                    <a:pt x="f738" y="f657"/>
                    <a:pt x="f795" y="f539"/>
                    <a:pt x="f800" y="f217"/>
                  </a:cubicBezTo>
                  <a:cubicBezTo>
                    <a:pt x="f684" y="f136"/>
                    <a:pt x="f810" y="f610"/>
                    <a:pt x="f49" y="f532"/>
                  </a:cubicBezTo>
                  <a:cubicBezTo>
                    <a:pt x="f565" y="f400"/>
                    <a:pt x="f692" y="f811"/>
                    <a:pt x="f43" y="f25"/>
                  </a:cubicBezTo>
                  <a:cubicBezTo>
                    <a:pt x="f608" y="f812"/>
                    <a:pt x="f408" y="f121"/>
                    <a:pt x="f180" y="f233"/>
                  </a:cubicBezTo>
                  <a:cubicBezTo>
                    <a:pt x="f74" y="f813"/>
                    <a:pt x="f618" y="f426"/>
                    <a:pt x="f446" y="f81"/>
                  </a:cubicBezTo>
                  <a:cubicBezTo>
                    <a:pt x="f557" y="f83"/>
                    <a:pt x="f814" y="f346"/>
                    <a:pt x="f462" y="f421"/>
                  </a:cubicBezTo>
                  <a:cubicBezTo>
                    <a:pt x="f814" y="f391"/>
                    <a:pt x="f520" y="f127"/>
                    <a:pt x="f520" y="f127"/>
                  </a:cubicBezTo>
                  <a:cubicBezTo>
                    <a:pt x="f520" y="f127"/>
                    <a:pt x="f10" y="f50"/>
                    <a:pt x="f578" y="f97"/>
                  </a:cubicBezTo>
                  <a:cubicBezTo>
                    <a:pt x="f560" y="f435"/>
                    <a:pt x="f174" y="f399"/>
                    <a:pt x="f641" y="f506"/>
                  </a:cubicBezTo>
                  <a:cubicBezTo>
                    <a:pt x="f800" y="f613"/>
                    <a:pt x="f815" y="f43"/>
                    <a:pt x="f815" y="f43"/>
                  </a:cubicBezTo>
                  <a:cubicBezTo>
                    <a:pt x="f815" y="f43"/>
                    <a:pt x="f703" y="f494"/>
                    <a:pt x="f678" y="f509"/>
                  </a:cubicBezTo>
                  <a:cubicBezTo>
                    <a:pt x="f717" y="f510"/>
                    <a:pt x="f816" y="f630"/>
                    <a:pt x="f816" y="f630"/>
                  </a:cubicBezTo>
                  <a:cubicBezTo>
                    <a:pt x="f816" y="f630"/>
                    <a:pt x="f739" y="f460"/>
                    <a:pt x="f72" y="f56"/>
                  </a:cubicBezTo>
                  <a:cubicBezTo>
                    <a:pt x="f726" y="f557"/>
                    <a:pt x="f65" y="f526"/>
                    <a:pt x="f781" y="f811"/>
                  </a:cubicBezTo>
                  <a:cubicBezTo>
                    <a:pt x="f777" y="f91"/>
                    <a:pt x="f674" y="f426"/>
                    <a:pt x="f674" y="f426"/>
                  </a:cubicBezTo>
                  <a:cubicBezTo>
                    <a:pt x="f674" y="f426"/>
                    <a:pt x="f530" y="f125"/>
                    <a:pt x="f814" y="f125"/>
                  </a:cubicBezTo>
                  <a:cubicBezTo>
                    <a:pt x="f443" y="f190"/>
                    <a:pt x="f525" y="f125"/>
                    <a:pt x="f416" y="f125"/>
                  </a:cubicBezTo>
                  <a:cubicBezTo>
                    <a:pt x="f524" y="f467"/>
                    <a:pt x="f439" y="f502"/>
                    <a:pt x="f523" y="f87"/>
                  </a:cubicBezTo>
                  <a:cubicBezTo>
                    <a:pt x="f352" y="f192"/>
                    <a:pt x="f410" y="f817"/>
                    <a:pt x="f558" y="f817"/>
                  </a:cubicBezTo>
                  <a:cubicBezTo>
                    <a:pt x="f611" y="f817"/>
                    <a:pt x="f587" y="f68"/>
                    <a:pt x="f114" y="f476"/>
                  </a:cubicBezTo>
                  <a:cubicBezTo>
                    <a:pt x="f659" y="f62"/>
                    <a:pt x="f639" y="f497"/>
                    <a:pt x="f685" y="f438"/>
                  </a:cubicBezTo>
                  <a:cubicBezTo>
                    <a:pt x="f77" y="f818"/>
                    <a:pt x="f819" y="f654"/>
                    <a:pt x="f771" y="f609"/>
                  </a:cubicBezTo>
                  <a:cubicBezTo>
                    <a:pt x="f764" y="f450"/>
                    <a:pt x="f678" y="f485"/>
                    <a:pt x="f662" y="f182"/>
                  </a:cubicBezTo>
                  <a:cubicBezTo>
                    <a:pt x="f681" y="f595"/>
                    <a:pt x="f7" y="f650"/>
                    <a:pt x="f9" y="f10"/>
                  </a:cubicBezTo>
                  <a:close/>
                  <a:moveTo>
                    <a:pt x="f497" y="f469"/>
                  </a:moveTo>
                  <a:cubicBezTo>
                    <a:pt x="f497" y="f469"/>
                    <a:pt x="f436" y="f266"/>
                    <a:pt x="f369" y="f329"/>
                  </a:cubicBezTo>
                  <a:cubicBezTo>
                    <a:pt x="f31" y="f266"/>
                    <a:pt x="f496" y="f266"/>
                    <a:pt x="f107" y="f469"/>
                  </a:cubicBezTo>
                  <a:cubicBezTo>
                    <a:pt x="f499" y="f469"/>
                    <a:pt x="f496" y="f469"/>
                    <a:pt x="f497" y="f469"/>
                  </a:cubicBezTo>
                  <a:close/>
                  <a:moveTo>
                    <a:pt x="f127" y="f318"/>
                  </a:moveTo>
                  <a:cubicBezTo>
                    <a:pt x="f127" y="f318"/>
                    <a:pt x="f127" y="f318"/>
                    <a:pt x="f127" y="f318"/>
                  </a:cubicBezTo>
                  <a:cubicBezTo>
                    <a:pt x="f127" y="f318"/>
                    <a:pt x="f127" y="f318"/>
                    <a:pt x="f127" y="f318"/>
                  </a:cubicBezTo>
                  <a:close/>
                  <a:moveTo>
                    <a:pt x="f323" y="f284"/>
                  </a:moveTo>
                  <a:cubicBezTo>
                    <a:pt x="f151" y="f218"/>
                    <a:pt x="f162" y="f820"/>
                    <a:pt x="f388" y="f282"/>
                  </a:cubicBezTo>
                  <a:cubicBezTo>
                    <a:pt x="f147" y="f280"/>
                    <a:pt x="f428" y="f821"/>
                    <a:pt x="f364" y="f300"/>
                  </a:cubicBezTo>
                  <a:cubicBezTo>
                    <a:pt x="f822" y="f265"/>
                    <a:pt x="f386" y="f823"/>
                    <a:pt x="f323" y="f284"/>
                  </a:cubicBezTo>
                  <a:close/>
                  <a:moveTo>
                    <a:pt x="f417" y="f135"/>
                  </a:moveTo>
                  <a:cubicBezTo>
                    <a:pt x="f541" y="f412"/>
                    <a:pt x="f465" y="f468"/>
                    <a:pt x="f812" y="f824"/>
                  </a:cubicBezTo>
                  <a:cubicBezTo>
                    <a:pt x="f812" y="f302"/>
                    <a:pt x="f812" y="f302"/>
                    <a:pt x="f812" y="f302"/>
                  </a:cubicBezTo>
                  <a:cubicBezTo>
                    <a:pt x="f812" y="f302"/>
                    <a:pt x="f812" y="f302"/>
                    <a:pt x="f60" y="f302"/>
                  </a:cubicBezTo>
                  <a:cubicBezTo>
                    <a:pt x="f60" y="f34"/>
                    <a:pt x="f825" y="f34"/>
                    <a:pt x="f825" y="f347"/>
                  </a:cubicBezTo>
                  <a:cubicBezTo>
                    <a:pt x="f825" y="f347"/>
                    <a:pt x="f825" y="f347"/>
                    <a:pt x="f825" y="f36"/>
                  </a:cubicBezTo>
                  <a:cubicBezTo>
                    <a:pt x="f18" y="f90"/>
                    <a:pt x="f105" y="f469"/>
                    <a:pt x="f417" y="f135"/>
                  </a:cubicBezTo>
                  <a:close/>
                  <a:moveTo>
                    <a:pt x="f499" y="f28"/>
                  </a:moveTo>
                  <a:cubicBezTo>
                    <a:pt x="f499" y="f26"/>
                    <a:pt x="f499" y="f26"/>
                    <a:pt x="f499" y="f310"/>
                  </a:cubicBezTo>
                  <a:cubicBezTo>
                    <a:pt x="f25" y="f454"/>
                    <a:pt x="f219" y="f328"/>
                    <a:pt x="f76" y="f502"/>
                  </a:cubicBezTo>
                  <a:cubicBezTo>
                    <a:pt x="f479" y="f334"/>
                    <a:pt x="f479" y="f334"/>
                    <a:pt x="f479" y="f334"/>
                  </a:cubicBezTo>
                  <a:cubicBezTo>
                    <a:pt x="f479" y="f378"/>
                    <a:pt x="f479" y="f378"/>
                    <a:pt x="f479" y="f377"/>
                  </a:cubicBezTo>
                  <a:cubicBezTo>
                    <a:pt x="f464" y="f423"/>
                    <a:pt x="f826" y="f454"/>
                    <a:pt x="f499" y="f28"/>
                  </a:cubicBezTo>
                  <a:close/>
                  <a:moveTo>
                    <a:pt x="f553" y="f22"/>
                  </a:moveTo>
                  <a:cubicBezTo>
                    <a:pt x="f553" y="f129"/>
                    <a:pt x="f553" y="f463"/>
                    <a:pt x="f553" y="f426"/>
                  </a:cubicBezTo>
                  <a:cubicBezTo>
                    <a:pt x="f365" y="f129"/>
                    <a:pt x="f557" y="f827"/>
                    <a:pt x="f487" y="f117"/>
                  </a:cubicBezTo>
                  <a:cubicBezTo>
                    <a:pt x="f159" y="f117"/>
                    <a:pt x="f159" y="f131"/>
                    <a:pt x="f159" y="f131"/>
                  </a:cubicBezTo>
                  <a:cubicBezTo>
                    <a:pt x="f556" y="f429"/>
                    <a:pt x="f556" y="f429"/>
                    <a:pt x="f556" y="f429"/>
                  </a:cubicBezTo>
                  <a:cubicBezTo>
                    <a:pt x="f556" y="f429"/>
                    <a:pt x="f414" y="f429"/>
                    <a:pt x="f618" y="f419"/>
                  </a:cubicBezTo>
                  <a:cubicBezTo>
                    <a:pt x="f448" y="f146"/>
                    <a:pt x="f413" y="f68"/>
                    <a:pt x="f507" y="f466"/>
                  </a:cubicBezTo>
                  <a:cubicBezTo>
                    <a:pt x="f507" y="f418"/>
                    <a:pt x="f507" y="f64"/>
                    <a:pt x="f507" y="f64"/>
                  </a:cubicBezTo>
                  <a:cubicBezTo>
                    <a:pt x="f111" y="f430"/>
                    <a:pt x="f446" y="f325"/>
                    <a:pt x="f553" y="f22"/>
                  </a:cubicBezTo>
                  <a:close/>
                  <a:moveTo>
                    <a:pt x="f403" y="f16"/>
                  </a:moveTo>
                  <a:cubicBezTo>
                    <a:pt x="f403" y="f16"/>
                    <a:pt x="f403" y="f16"/>
                    <a:pt x="f403" y="f826"/>
                  </a:cubicBezTo>
                  <a:cubicBezTo>
                    <a:pt x="f613" y="f16"/>
                    <a:pt x="f519" y="f27"/>
                    <a:pt x="f616" y="f584"/>
                  </a:cubicBezTo>
                  <a:cubicBezTo>
                    <a:pt x="f616" y="f584"/>
                    <a:pt x="f615" y="f584"/>
                    <a:pt x="f41" y="f811"/>
                  </a:cubicBezTo>
                  <a:cubicBezTo>
                    <a:pt x="f611" y="f219"/>
                    <a:pt x="f519" y="f475"/>
                    <a:pt x="f613" y="f828"/>
                  </a:cubicBezTo>
                  <a:cubicBezTo>
                    <a:pt x="f612" y="f27"/>
                    <a:pt x="f612" y="f25"/>
                    <a:pt x="f403" y="f16"/>
                  </a:cubicBezTo>
                  <a:close/>
                  <a:moveTo>
                    <a:pt x="f411" y="f156"/>
                  </a:moveTo>
                  <a:cubicBezTo>
                    <a:pt x="f583" y="f235"/>
                    <a:pt x="f797" y="f825"/>
                    <a:pt x="f829" y="f18"/>
                  </a:cubicBezTo>
                  <a:cubicBezTo>
                    <a:pt x="f403" y="f235"/>
                    <a:pt x="f41" y="f29"/>
                    <a:pt x="f536" y="f478"/>
                  </a:cubicBezTo>
                  <a:cubicBezTo>
                    <a:pt x="f552" y="f826"/>
                    <a:pt x="f610" y="f107"/>
                    <a:pt x="f411" y="f156"/>
                  </a:cubicBezTo>
                  <a:close/>
                  <a:moveTo>
                    <a:pt x="f354" y="f103"/>
                  </a:moveTo>
                  <a:cubicBezTo>
                    <a:pt x="f180" y="f472"/>
                    <a:pt x="f361" y="f95"/>
                    <a:pt x="f489" y="f105"/>
                  </a:cubicBezTo>
                  <a:cubicBezTo>
                    <a:pt x="f583" y="f830"/>
                    <a:pt x="f582" y="f544"/>
                    <a:pt x="f614" y="f62"/>
                  </a:cubicBezTo>
                  <a:cubicBezTo>
                    <a:pt x="f39" y="f473"/>
                    <a:pt x="f354" y="f472"/>
                    <a:pt x="f354" y="f103"/>
                  </a:cubicBezTo>
                  <a:close/>
                  <a:moveTo>
                    <a:pt x="f507" y="f313"/>
                  </a:moveTo>
                  <a:cubicBezTo>
                    <a:pt x="f579" y="f522"/>
                    <a:pt x="f634" y="f68"/>
                    <a:pt x="f406" y="f466"/>
                  </a:cubicBezTo>
                  <a:cubicBezTo>
                    <a:pt x="f405" y="f71"/>
                    <a:pt x="f612" y="f471"/>
                    <a:pt x="f558" y="f95"/>
                  </a:cubicBezTo>
                  <a:cubicBezTo>
                    <a:pt x="f406" y="f476"/>
                    <a:pt x="f461" y="f64"/>
                    <a:pt x="f461" y="f64"/>
                  </a:cubicBezTo>
                  <a:cubicBezTo>
                    <a:pt x="f461" y="f64"/>
                    <a:pt x="f461" y="f64"/>
                    <a:pt x="f461" y="f64"/>
                  </a:cubicBezTo>
                  <a:cubicBezTo>
                    <a:pt x="f581" y="f481"/>
                    <a:pt x="f74" y="f66"/>
                    <a:pt x="f507" y="f313"/>
                  </a:cubicBezTo>
                  <a:close/>
                  <a:moveTo>
                    <a:pt x="f508" y="f544"/>
                  </a:moveTo>
                  <a:cubicBezTo>
                    <a:pt x="f508" y="f95"/>
                    <a:pt x="f508" y="f95"/>
                    <a:pt x="f508" y="f95"/>
                  </a:cubicBezTo>
                  <a:cubicBezTo>
                    <a:pt x="f355" y="f105"/>
                    <a:pt x="f355" y="f105"/>
                    <a:pt x="f355" y="f105"/>
                  </a:cubicBezTo>
                  <a:cubicBezTo>
                    <a:pt x="f180" y="f435"/>
                    <a:pt x="f797" y="f499"/>
                    <a:pt x="f411" y="f25"/>
                  </a:cubicBezTo>
                  <a:cubicBezTo>
                    <a:pt x="f534" y="f25"/>
                    <a:pt x="f534" y="f27"/>
                    <a:pt x="f534" y="f828"/>
                  </a:cubicBezTo>
                  <a:cubicBezTo>
                    <a:pt x="f829" y="f499"/>
                    <a:pt x="f39" y="f812"/>
                    <a:pt x="f508" y="f544"/>
                  </a:cubicBezTo>
                  <a:close/>
                  <a:moveTo>
                    <a:pt x="f613" y="f527"/>
                  </a:moveTo>
                  <a:cubicBezTo>
                    <a:pt x="f408" y="f140"/>
                    <a:pt x="f408" y="f533"/>
                    <a:pt x="f408" y="f367"/>
                  </a:cubicBezTo>
                  <a:cubicBezTo>
                    <a:pt x="f408" y="f76"/>
                    <a:pt x="f408" y="f76"/>
                    <a:pt x="f408" y="f76"/>
                  </a:cubicBezTo>
                  <a:cubicBezTo>
                    <a:pt x="f621" y="f521"/>
                    <a:pt x="f831" y="f415"/>
                    <a:pt x="f41" y="f365"/>
                  </a:cubicBezTo>
                  <a:cubicBezTo>
                    <a:pt x="f41" y="f557"/>
                    <a:pt x="f41" y="f487"/>
                    <a:pt x="f41" y="f446"/>
                  </a:cubicBezTo>
                  <a:cubicBezTo>
                    <a:pt x="f509" y="f485"/>
                    <a:pt x="f460" y="f416"/>
                    <a:pt x="f613" y="f527"/>
                  </a:cubicBezTo>
                  <a:close/>
                  <a:moveTo>
                    <a:pt x="f650" y="f111"/>
                  </a:moveTo>
                  <a:cubicBezTo>
                    <a:pt x="f236" y="f507"/>
                    <a:pt x="f136" y="f508"/>
                    <a:pt x="f609" y="f39"/>
                  </a:cubicBezTo>
                  <a:cubicBezTo>
                    <a:pt x="f674" y="f354"/>
                    <a:pt x="f450" y="f354"/>
                    <a:pt x="f450" y="f354"/>
                  </a:cubicBezTo>
                  <a:cubicBezTo>
                    <a:pt x="f654" y="f359"/>
                    <a:pt x="f654" y="f359"/>
                    <a:pt x="f654" y="f359"/>
                  </a:cubicBezTo>
                  <a:cubicBezTo>
                    <a:pt x="f536" y="f404"/>
                    <a:pt x="f217" y="f449"/>
                    <a:pt x="f649" y="f616"/>
                  </a:cubicBezTo>
                  <a:cubicBezTo>
                    <a:pt x="f649" y="f616"/>
                    <a:pt x="f649" y="f616"/>
                    <a:pt x="f649" y="f616"/>
                  </a:cubicBezTo>
                  <a:cubicBezTo>
                    <a:pt x="f687" y="f551"/>
                    <a:pt x="f687" y="f551"/>
                    <a:pt x="f687" y="f551"/>
                  </a:cubicBezTo>
                  <a:cubicBezTo>
                    <a:pt x="f198" y="f616"/>
                    <a:pt x="f198" y="f616"/>
                    <a:pt x="f198" y="f616"/>
                  </a:cubicBezTo>
                  <a:cubicBezTo>
                    <a:pt x="f536" y="f612"/>
                    <a:pt x="f674" y="f634"/>
                    <a:pt x="f650" y="f555"/>
                  </a:cubicBezTo>
                  <a:cubicBezTo>
                    <a:pt x="f650" y="f413"/>
                    <a:pt x="f650" y="f531"/>
                    <a:pt x="f650" y="f111"/>
                  </a:cubicBezTo>
                  <a:close/>
                  <a:moveTo>
                    <a:pt x="f688" y="f798"/>
                  </a:moveTo>
                  <a:cubicBezTo>
                    <a:pt x="f559" y="f620"/>
                    <a:pt x="f559" y="f654"/>
                    <a:pt x="f491" y="f609"/>
                  </a:cubicBezTo>
                  <a:cubicBezTo>
                    <a:pt x="f491" y="f674"/>
                    <a:pt x="f491" y="f674"/>
                    <a:pt x="f559" y="f450"/>
                  </a:cubicBezTo>
                  <a:cubicBezTo>
                    <a:pt x="f688" y="f456"/>
                    <a:pt x="f648" y="f798"/>
                    <a:pt x="f490" y="f457"/>
                  </a:cubicBezTo>
                  <a:cubicBezTo>
                    <a:pt x="f648" y="f536"/>
                    <a:pt x="f688" y="f798"/>
                    <a:pt x="f688" y="f798"/>
                  </a:cubicBezTo>
                  <a:close/>
                  <a:moveTo>
                    <a:pt x="f691" y="f711"/>
                  </a:moveTo>
                  <a:cubicBezTo>
                    <a:pt x="f691" y="f687"/>
                    <a:pt x="f691" y="f687"/>
                    <a:pt x="f691" y="f687"/>
                  </a:cubicBezTo>
                  <a:cubicBezTo>
                    <a:pt x="f691" y="f687"/>
                    <a:pt x="f495" y="f559"/>
                    <a:pt x="f539" y="f707"/>
                  </a:cubicBezTo>
                  <a:cubicBezTo>
                    <a:pt x="f510" y="f490"/>
                    <a:pt x="f495" y="f688"/>
                    <a:pt x="f691" y="f491"/>
                  </a:cubicBezTo>
                  <a:cubicBezTo>
                    <a:pt x="f691" y="f491"/>
                    <a:pt x="f691" y="f687"/>
                    <a:pt x="f691" y="f711"/>
                  </a:cubicBezTo>
                  <a:close/>
                  <a:moveTo>
                    <a:pt x="f490" y="f518"/>
                  </a:moveTo>
                  <a:cubicBezTo>
                    <a:pt x="f491" y="f491"/>
                    <a:pt x="f491" y="f491"/>
                    <a:pt x="f491" y="f491"/>
                  </a:cubicBezTo>
                  <a:cubicBezTo>
                    <a:pt x="f491" y="f490"/>
                    <a:pt x="f491" y="f178"/>
                    <a:pt x="f491" y="f537"/>
                  </a:cubicBezTo>
                  <a:cubicBezTo>
                    <a:pt x="f687" y="f690"/>
                    <a:pt x="f687" y="f491"/>
                    <a:pt x="f687" y="f493"/>
                  </a:cubicBezTo>
                  <a:cubicBezTo>
                    <a:pt x="f491" y="f687"/>
                    <a:pt x="f688" y="f648"/>
                    <a:pt x="f490" y="f178"/>
                  </a:cubicBezTo>
                  <a:cubicBezTo>
                    <a:pt x="f490" y="f578"/>
                    <a:pt x="f490" y="f518"/>
                    <a:pt x="f490" y="f518"/>
                  </a:cubicBezTo>
                  <a:close/>
                  <a:moveTo>
                    <a:pt x="f495" y="f577"/>
                  </a:moveTo>
                  <a:cubicBezTo>
                    <a:pt x="f495" y="f724"/>
                    <a:pt x="f495" y="f722"/>
                    <a:pt x="f495" y="f23"/>
                  </a:cubicBezTo>
                  <a:cubicBezTo>
                    <a:pt x="f537" y="f691"/>
                    <a:pt x="f537" y="f691"/>
                    <a:pt x="f537" y="f691"/>
                  </a:cubicBezTo>
                  <a:cubicBezTo>
                    <a:pt x="f537" y="f691"/>
                    <a:pt x="f691" y="f538"/>
                    <a:pt x="f691" y="f538"/>
                  </a:cubicBezTo>
                  <a:cubicBezTo>
                    <a:pt x="f699" y="f511"/>
                    <a:pt x="f653" y="f514"/>
                    <a:pt x="f577" y="f113"/>
                  </a:cubicBezTo>
                  <a:cubicBezTo>
                    <a:pt x="f724" y="f113"/>
                    <a:pt x="f550" y="f113"/>
                    <a:pt x="f550" y="f697"/>
                  </a:cubicBezTo>
                  <a:cubicBezTo>
                    <a:pt x="f550" y="f560"/>
                    <a:pt x="f550" y="f560"/>
                    <a:pt x="f550" y="f560"/>
                  </a:cubicBezTo>
                  <a:cubicBezTo>
                    <a:pt x="f550" y="f512"/>
                    <a:pt x="f550" y="f697"/>
                    <a:pt x="f550" y="f697"/>
                  </a:cubicBezTo>
                  <a:cubicBezTo>
                    <a:pt x="f722" y="f697"/>
                    <a:pt x="f722" y="f697"/>
                    <a:pt x="f722" y="f697"/>
                  </a:cubicBezTo>
                  <a:cubicBezTo>
                    <a:pt x="f722" y="f656"/>
                    <a:pt x="f722" y="f656"/>
                    <a:pt x="f722" y="f656"/>
                  </a:cubicBezTo>
                  <a:cubicBezTo>
                    <a:pt x="f722" y="f656"/>
                    <a:pt x="f722" y="f656"/>
                    <a:pt x="f722" y="f656"/>
                  </a:cubicBezTo>
                  <a:cubicBezTo>
                    <a:pt x="f23" y="f516"/>
                    <a:pt x="f699" y="f730"/>
                    <a:pt x="f495" y="f577"/>
                  </a:cubicBezTo>
                  <a:close/>
                  <a:moveTo>
                    <a:pt x="f512" y="f832"/>
                  </a:moveTo>
                  <a:cubicBezTo>
                    <a:pt x="f512" y="f161"/>
                    <a:pt x="f512" y="f593"/>
                    <a:pt x="f560" y="f213"/>
                  </a:cubicBezTo>
                  <a:cubicBezTo>
                    <a:pt x="f512" y="f833"/>
                    <a:pt x="f512" y="f833"/>
                    <a:pt x="f512" y="f593"/>
                  </a:cubicBezTo>
                  <a:lnTo>
                    <a:pt x="f512" y="f832"/>
                  </a:lnTo>
                  <a:close/>
                  <a:moveTo>
                    <a:pt x="f608" y="f604"/>
                  </a:moveTo>
                  <a:cubicBezTo>
                    <a:pt x="f608" y="f762"/>
                    <a:pt x="f608" y="f805"/>
                    <a:pt x="f608" y="f251"/>
                  </a:cubicBezTo>
                  <a:cubicBezTo>
                    <a:pt x="f698" y="f588"/>
                    <a:pt x="f698" y="f588"/>
                    <a:pt x="f698" y="f588"/>
                  </a:cubicBezTo>
                  <a:cubicBezTo>
                    <a:pt x="f698" y="f692"/>
                    <a:pt x="f698" y="f692"/>
                    <a:pt x="f698" y="f692"/>
                  </a:cubicBezTo>
                  <a:cubicBezTo>
                    <a:pt x="f802" y="f805"/>
                    <a:pt x="f802" y="f805"/>
                    <a:pt x="f802" y="f805"/>
                  </a:cubicBezTo>
                  <a:cubicBezTo>
                    <a:pt x="f802" y="f762"/>
                    <a:pt x="f516" y="f604"/>
                    <a:pt x="f516" y="f134"/>
                  </a:cubicBezTo>
                  <a:cubicBezTo>
                    <a:pt x="f802" y="f134"/>
                    <a:pt x="f802" y="f604"/>
                    <a:pt x="f608" y="f604"/>
                  </a:cubicBezTo>
                  <a:close/>
                  <a:moveTo>
                    <a:pt x="f514" y="f548"/>
                  </a:moveTo>
                  <a:cubicBezTo>
                    <a:pt x="f514" y="f576"/>
                    <a:pt x="f514" y="f576"/>
                    <a:pt x="f514" y="f576"/>
                  </a:cubicBezTo>
                  <a:cubicBezTo>
                    <a:pt x="f514" y="f548"/>
                    <a:pt x="f514" y="f548"/>
                    <a:pt x="f514" y="f548"/>
                  </a:cubicBezTo>
                  <a:close/>
                  <a:moveTo>
                    <a:pt x="f834" y="f546"/>
                  </a:moveTo>
                  <a:cubicBezTo>
                    <a:pt x="f834" y="f658"/>
                    <a:pt x="f834" y="f242"/>
                    <a:pt x="f834" y="f750"/>
                  </a:cubicBezTo>
                  <a:cubicBezTo>
                    <a:pt x="f835" y="f658"/>
                    <a:pt x="f728" y="f606"/>
                    <a:pt x="f727" y="f694"/>
                  </a:cubicBezTo>
                  <a:cubicBezTo>
                    <a:pt x="f727" y="f657"/>
                    <a:pt x="f727" y="f630"/>
                    <a:pt x="f727" y="f754"/>
                  </a:cubicBezTo>
                  <a:lnTo>
                    <a:pt x="f834" y="f546"/>
                  </a:lnTo>
                  <a:close/>
                  <a:moveTo>
                    <a:pt x="f608" y="f593"/>
                  </a:moveTo>
                  <a:cubicBezTo>
                    <a:pt x="f608" y="f836"/>
                    <a:pt x="f802" y="f792"/>
                    <a:pt x="f802" y="f114"/>
                  </a:cubicBezTo>
                  <a:cubicBezTo>
                    <a:pt x="f802" y="f244"/>
                    <a:pt x="f516" y="f202"/>
                    <a:pt x="f513" y="f792"/>
                  </a:cubicBezTo>
                  <a:cubicBezTo>
                    <a:pt x="f516" y="f646"/>
                    <a:pt x="f516" y="f646"/>
                    <a:pt x="f516" y="f646"/>
                  </a:cubicBezTo>
                  <a:cubicBezTo>
                    <a:pt x="f516" y="f777"/>
                    <a:pt x="f802" y="f161"/>
                    <a:pt x="f608" y="f593"/>
                  </a:cubicBezTo>
                  <a:close/>
                  <a:moveTo>
                    <a:pt x="f550" y="f837"/>
                  </a:moveTo>
                  <a:cubicBezTo>
                    <a:pt x="f550" y="f656"/>
                    <a:pt x="f550" y="f656"/>
                    <a:pt x="f550" y="f656"/>
                  </a:cubicBezTo>
                  <a:cubicBezTo>
                    <a:pt x="f701" y="f628"/>
                    <a:pt x="f701" y="f628"/>
                    <a:pt x="f701" y="f628"/>
                  </a:cubicBezTo>
                  <a:cubicBezTo>
                    <a:pt x="f577" y="f240"/>
                    <a:pt x="f577" y="f240"/>
                    <a:pt x="f577" y="f240"/>
                  </a:cubicBezTo>
                  <a:cubicBezTo>
                    <a:pt x="f727" y="f607"/>
                    <a:pt x="f727" y="f607"/>
                    <a:pt x="f727" y="f607"/>
                  </a:cubicBezTo>
                  <a:cubicBezTo>
                    <a:pt x="f727" y="f630"/>
                    <a:pt x="f727" y="f630"/>
                    <a:pt x="f727" y="f630"/>
                  </a:cubicBezTo>
                  <a:cubicBezTo>
                    <a:pt x="f701" y="f160"/>
                    <a:pt x="f724" y="f517"/>
                    <a:pt x="f550" y="f837"/>
                  </a:cubicBezTo>
                  <a:close/>
                  <a:moveTo>
                    <a:pt x="f834" y="f576"/>
                  </a:moveTo>
                  <a:cubicBezTo>
                    <a:pt x="f834" y="f576"/>
                    <a:pt x="f834" y="f21"/>
                    <a:pt x="f834" y="f548"/>
                  </a:cubicBezTo>
                  <a:cubicBezTo>
                    <a:pt x="f728" y="f750"/>
                    <a:pt x="f728" y="f750"/>
                    <a:pt x="f728" y="f750"/>
                  </a:cubicBezTo>
                  <a:cubicBezTo>
                    <a:pt x="f728" y="f759"/>
                    <a:pt x="f626" y="f202"/>
                    <a:pt x="f727" y="f575"/>
                  </a:cubicBezTo>
                  <a:cubicBezTo>
                    <a:pt x="f511" y="f833"/>
                    <a:pt x="f511" y="f114"/>
                    <a:pt x="f727" y="f762"/>
                  </a:cubicBezTo>
                  <a:cubicBezTo>
                    <a:pt x="f727" y="f21"/>
                    <a:pt x="f727" y="f750"/>
                    <a:pt x="f727" y="f546"/>
                  </a:cubicBezTo>
                  <a:cubicBezTo>
                    <a:pt x="f728" y="f242"/>
                    <a:pt x="f835" y="f605"/>
                    <a:pt x="f834" y="f576"/>
                  </a:cubicBezTo>
                  <a:close/>
                  <a:moveTo>
                    <a:pt x="f549" y="f645"/>
                  </a:moveTo>
                  <a:cubicBezTo>
                    <a:pt x="f549" y="f19"/>
                    <a:pt x="f549" y="f598"/>
                    <a:pt x="f549" y="f598"/>
                  </a:cubicBezTo>
                  <a:cubicBezTo>
                    <a:pt x="f628" y="f570"/>
                    <a:pt x="f628" y="f838"/>
                    <a:pt x="f628" y="f781"/>
                  </a:cubicBezTo>
                  <a:cubicBezTo>
                    <a:pt x="f628" y="f671"/>
                    <a:pt x="f240" y="f207"/>
                    <a:pt x="f240" y="f778"/>
                  </a:cubicBezTo>
                  <a:cubicBezTo>
                    <a:pt x="f628" y="f839"/>
                    <a:pt x="f628" y="f839"/>
                    <a:pt x="f628" y="f839"/>
                  </a:cubicBezTo>
                  <a:lnTo>
                    <a:pt x="f549" y="f645"/>
                  </a:lnTo>
                  <a:close/>
                  <a:moveTo>
                    <a:pt x="f805" y="f720"/>
                  </a:moveTo>
                  <a:cubicBezTo>
                    <a:pt x="f805" y="f126"/>
                    <a:pt x="f762" y="f715"/>
                    <a:pt x="f762" y="f718"/>
                  </a:cubicBezTo>
                  <a:cubicBezTo>
                    <a:pt x="f604" y="f165"/>
                    <a:pt x="f604" y="f789"/>
                    <a:pt x="f134" y="f774"/>
                  </a:cubicBezTo>
                  <a:cubicBezTo>
                    <a:pt x="f762" y="f737"/>
                    <a:pt x="f805" y="f126"/>
                    <a:pt x="f672" y="f739"/>
                  </a:cubicBezTo>
                  <a:cubicBezTo>
                    <a:pt x="f251" y="f799"/>
                    <a:pt x="f251" y="f799"/>
                    <a:pt x="f251" y="f799"/>
                  </a:cubicBezTo>
                  <a:cubicBezTo>
                    <a:pt x="f251" y="f803"/>
                    <a:pt x="f805" y="f710"/>
                    <a:pt x="f805" y="f720"/>
                  </a:cubicBezTo>
                  <a:close/>
                  <a:moveTo>
                    <a:pt x="f626" y="f113"/>
                  </a:moveTo>
                  <a:cubicBezTo>
                    <a:pt x="f727" y="f113"/>
                    <a:pt x="f727" y="f697"/>
                    <a:pt x="f727" y="f697"/>
                  </a:cubicBezTo>
                  <a:cubicBezTo>
                    <a:pt x="f626" y="f561"/>
                    <a:pt x="f626" y="f561"/>
                    <a:pt x="f626" y="f561"/>
                  </a:cubicBezTo>
                  <a:cubicBezTo>
                    <a:pt x="f626" y="f561"/>
                    <a:pt x="f626" y="f561"/>
                    <a:pt x="f626" y="f561"/>
                  </a:cubicBezTo>
                  <a:cubicBezTo>
                    <a:pt x="f701" y="f513"/>
                    <a:pt x="f724" y="f515"/>
                    <a:pt x="f653" y="f701"/>
                  </a:cubicBezTo>
                  <a:cubicBezTo>
                    <a:pt x="f577" y="f835"/>
                    <a:pt x="f626" y="f238"/>
                    <a:pt x="f730" y="f655"/>
                  </a:cubicBezTo>
                  <a:cubicBezTo>
                    <a:pt x="f835" y="f802"/>
                    <a:pt x="f727" y="f698"/>
                    <a:pt x="f577" y="f514"/>
                  </a:cubicBezTo>
                  <a:lnTo>
                    <a:pt x="f626" y="f113"/>
                  </a:lnTo>
                  <a:close/>
                  <a:moveTo>
                    <a:pt x="f82" y="f167"/>
                  </a:moveTo>
                  <a:cubicBezTo>
                    <a:pt x="f569" y="f80"/>
                    <a:pt x="f689" y="f840"/>
                    <a:pt x="f785" y="f564"/>
                  </a:cubicBezTo>
                  <a:cubicBezTo>
                    <a:pt x="f783" y="f841"/>
                    <a:pt x="f778" y="f778"/>
                    <a:pt x="f569" y="f601"/>
                  </a:cubicBezTo>
                  <a:cubicBezTo>
                    <a:pt x="f245" y="f640"/>
                    <a:pt x="f570" y="f842"/>
                    <a:pt x="f82" y="f167"/>
                  </a:cubicBezTo>
                  <a:close/>
                  <a:moveTo>
                    <a:pt x="f729" y="f648"/>
                  </a:moveTo>
                  <a:cubicBezTo>
                    <a:pt x="f653" y="f217"/>
                    <a:pt x="f537" y="f609"/>
                    <a:pt x="f490" y="f452"/>
                  </a:cubicBezTo>
                  <a:cubicBezTo>
                    <a:pt x="f490" y="f551"/>
                    <a:pt x="f490" y="f650"/>
                    <a:pt x="f490" y="f652"/>
                  </a:cubicBezTo>
                  <a:cubicBezTo>
                    <a:pt x="f178" y="f619"/>
                    <a:pt x="f624" y="f458"/>
                    <a:pt x="f729" y="f648"/>
                  </a:cubicBezTo>
                  <a:close/>
                  <a:moveTo>
                    <a:pt x="f198" y="f797"/>
                  </a:moveTo>
                  <a:cubicBezTo>
                    <a:pt x="f88" y="f829"/>
                    <a:pt x="f622" y="f582"/>
                    <a:pt x="f458" y="f359"/>
                  </a:cubicBezTo>
                  <a:cubicBezTo>
                    <a:pt x="f458" y="f585"/>
                    <a:pt x="f536" y="f634"/>
                    <a:pt x="f536" y="f614"/>
                  </a:cubicBezTo>
                  <a:cubicBezTo>
                    <a:pt x="f457" y="f180"/>
                    <a:pt x="f217" y="f359"/>
                    <a:pt x="f198" y="f797"/>
                  </a:cubicBezTo>
                  <a:close/>
                  <a:moveTo>
                    <a:pt x="f12" y="f485"/>
                  </a:moveTo>
                  <a:cubicBezTo>
                    <a:pt x="f12" y="f259"/>
                    <a:pt x="f41" y="f484"/>
                    <a:pt x="f41" y="f400"/>
                  </a:cubicBezTo>
                  <a:cubicBezTo>
                    <a:pt x="f10" y="f484"/>
                    <a:pt x="f136" y="f462"/>
                    <a:pt x="f536" y="f520"/>
                  </a:cubicBezTo>
                  <a:cubicBezTo>
                    <a:pt x="f458" y="f365"/>
                    <a:pt x="f622" y="f557"/>
                    <a:pt x="f217" y="f159"/>
                  </a:cubicBezTo>
                  <a:cubicBezTo>
                    <a:pt x="f456" y="f444"/>
                    <a:pt x="f551" y="f486"/>
                    <a:pt x="f12" y="f485"/>
                  </a:cubicBezTo>
                  <a:close/>
                  <a:moveTo>
                    <a:pt x="f662" y="f833"/>
                  </a:moveTo>
                  <a:cubicBezTo>
                    <a:pt x="f843" y="f783"/>
                    <a:pt x="f708" y="f566"/>
                    <a:pt x="f683" y="f82"/>
                  </a:cubicBezTo>
                  <a:cubicBezTo>
                    <a:pt x="f678" y="f779"/>
                    <a:pt x="f800" y="f174"/>
                    <a:pt x="f662" y="f833"/>
                  </a:cubicBezTo>
                  <a:close/>
                  <a:moveTo>
                    <a:pt x="f509" y="f441"/>
                  </a:moveTo>
                  <a:cubicBezTo>
                    <a:pt x="f509" y="f441"/>
                    <a:pt x="f509" y="f441"/>
                    <a:pt x="f509" y="f441"/>
                  </a:cubicBezTo>
                  <a:cubicBezTo>
                    <a:pt x="f611" y="f521"/>
                    <a:pt x="f410" y="f527"/>
                    <a:pt x="f621" y="f182"/>
                  </a:cubicBezTo>
                  <a:cubicBezTo>
                    <a:pt x="f410" y="f367"/>
                    <a:pt x="f257" y="f533"/>
                    <a:pt x="f535" y="f527"/>
                  </a:cubicBezTo>
                  <a:cubicBezTo>
                    <a:pt x="f551" y="f109"/>
                    <a:pt x="f88" y="f400"/>
                    <a:pt x="f518" y="f557"/>
                  </a:cubicBezTo>
                  <a:cubicBezTo>
                    <a:pt x="f622" y="f443"/>
                    <a:pt x="f509" y="f441"/>
                    <a:pt x="f509" y="f441"/>
                  </a:cubicBezTo>
                  <a:close/>
                  <a:moveTo>
                    <a:pt x="f49" y="f797"/>
                  </a:moveTo>
                  <a:cubicBezTo>
                    <a:pt x="f675" y="f651"/>
                    <a:pt x="f844" y="f609"/>
                    <a:pt x="f723" y="f559"/>
                  </a:cubicBezTo>
                  <a:cubicBezTo>
                    <a:pt x="f72" y="f537"/>
                    <a:pt x="f758" y="f834"/>
                    <a:pt x="f795" y="f656"/>
                  </a:cubicBezTo>
                  <a:cubicBezTo>
                    <a:pt x="f684" y="f23"/>
                    <a:pt x="f753" y="f452"/>
                    <a:pt x="f80" y="f519"/>
                  </a:cubicBezTo>
                  <a:cubicBezTo>
                    <a:pt x="f671" y="f582"/>
                    <a:pt x="f242" y="f443"/>
                    <a:pt x="f730" y="f219"/>
                  </a:cubicBezTo>
                  <a:cubicBezTo>
                    <a:pt x="f754" y="f58"/>
                    <a:pt x="f84" y="f531"/>
                    <a:pt x="f49" y="f797"/>
                  </a:cubicBezTo>
                  <a:close/>
                  <a:moveTo>
                    <a:pt x="f462" y="f46"/>
                  </a:moveTo>
                  <a:cubicBezTo>
                    <a:pt x="f462" y="f46"/>
                    <a:pt x="f462" y="f46"/>
                    <a:pt x="f462" y="f46"/>
                  </a:cubicBezTo>
                  <a:cubicBezTo>
                    <a:pt x="f462" y="f434"/>
                    <a:pt x="f462" y="f434"/>
                    <a:pt x="f485" y="f83"/>
                  </a:cubicBezTo>
                  <a:cubicBezTo>
                    <a:pt x="f580" y="f372"/>
                    <a:pt x="f524" y="f373"/>
                    <a:pt x="f523" y="f194"/>
                  </a:cubicBezTo>
                  <a:cubicBezTo>
                    <a:pt x="f523" y="f382"/>
                    <a:pt x="f523" y="f467"/>
                    <a:pt x="f523" y="f503"/>
                  </a:cubicBezTo>
                  <a:cubicBezTo>
                    <a:pt x="f439" y="f190"/>
                    <a:pt x="f524" y="f262"/>
                    <a:pt x="f416" y="f311"/>
                  </a:cubicBezTo>
                  <a:cubicBezTo>
                    <a:pt x="f818" y="f440"/>
                    <a:pt x="f818" y="f440"/>
                    <a:pt x="f818" y="f440"/>
                  </a:cubicBezTo>
                  <a:cubicBezTo>
                    <a:pt x="f818" y="f440"/>
                    <a:pt x="f525" y="f392"/>
                    <a:pt x="f366" y="f392"/>
                  </a:cubicBezTo>
                  <a:cubicBezTo>
                    <a:pt x="f352" y="f391"/>
                    <a:pt x="f484" y="f346"/>
                    <a:pt x="f462" y="f46"/>
                  </a:cubicBezTo>
                  <a:close/>
                  <a:moveTo>
                    <a:pt x="f636" y="f37"/>
                  </a:moveTo>
                  <a:cubicBezTo>
                    <a:pt x="f67" y="f557"/>
                    <a:pt x="f63" y="f414"/>
                    <a:pt x="f726" y="f801"/>
                  </a:cubicBezTo>
                  <a:cubicBezTo>
                    <a:pt x="f753" y="f557"/>
                    <a:pt x="f790" y="f400"/>
                    <a:pt x="f779" y="f504"/>
                  </a:cubicBezTo>
                  <a:cubicBezTo>
                    <a:pt x="f572" y="f140"/>
                    <a:pt x="f778" y="f182"/>
                    <a:pt x="f784" y="f811"/>
                  </a:cubicBezTo>
                  <a:cubicBezTo>
                    <a:pt x="f569" y="f14"/>
                    <a:pt x="f163" y="f818"/>
                    <a:pt x="f636" y="f37"/>
                  </a:cubicBezTo>
                  <a:close/>
                  <a:moveTo>
                    <a:pt x="f485" y="f373"/>
                  </a:moveTo>
                  <a:cubicBezTo>
                    <a:pt x="f443" y="f373"/>
                    <a:pt x="f352" y="f373"/>
                    <a:pt x="f415" y="f373"/>
                  </a:cubicBezTo>
                  <a:cubicBezTo>
                    <a:pt x="f580" y="f395"/>
                    <a:pt x="f580" y="f188"/>
                    <a:pt x="f366" y="f24"/>
                  </a:cubicBezTo>
                  <a:cubicBezTo>
                    <a:pt x="f415" y="f188"/>
                    <a:pt x="f400" y="f395"/>
                    <a:pt x="f485" y="f373"/>
                  </a:cubicBezTo>
                  <a:close/>
                  <a:moveTo>
                    <a:pt x="f399" y="f454"/>
                  </a:moveTo>
                  <a:cubicBezTo>
                    <a:pt x="f140" y="f225"/>
                    <a:pt x="f140" y="f225"/>
                    <a:pt x="f140" y="f225"/>
                  </a:cubicBezTo>
                  <a:cubicBezTo>
                    <a:pt x="f140" y="f225"/>
                    <a:pt x="f14" y="f231"/>
                    <a:pt x="f524" y="f423"/>
                  </a:cubicBezTo>
                  <a:cubicBezTo>
                    <a:pt x="f14" y="f380"/>
                    <a:pt x="f367" y="f341"/>
                    <a:pt x="f811" y="f225"/>
                  </a:cubicBezTo>
                  <a:cubicBezTo>
                    <a:pt x="f584" y="f500"/>
                    <a:pt x="f478" y="f264"/>
                    <a:pt x="f399" y="f454"/>
                  </a:cubicBezTo>
                  <a:close/>
                </a:path>
              </a:pathLst>
            </a:custGeom>
            <a:solidFill>
              <a:srgbClr val="A6A6A6">
                <a:alpha val="24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7" name="Freeform 34"/>
            <p:cNvSpPr/>
            <p:nvPr/>
          </p:nvSpPr>
          <p:spPr>
            <a:xfrm>
              <a:off x="1434858" y="629216"/>
              <a:ext cx="3008" cy="150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"/>
                <a:gd name="f7" fmla="val 1"/>
                <a:gd name="f8" fmla="+- 0 0 -90"/>
                <a:gd name="f9" fmla="*/ f3 1 2"/>
                <a:gd name="f10" fmla="*/ f4 1 1"/>
                <a:gd name="f11" fmla="+- f7 0 f5"/>
                <a:gd name="f12" fmla="+- f6 0 f5"/>
                <a:gd name="f13" fmla="*/ f8 f0 1"/>
                <a:gd name="f14" fmla="*/ f12 1 2"/>
                <a:gd name="f15" fmla="*/ 0 f12 1"/>
                <a:gd name="f16" fmla="*/ 0 f11 1"/>
                <a:gd name="f17" fmla="*/ 1 f12 1"/>
                <a:gd name="f18" fmla="*/ 1 f11 1"/>
                <a:gd name="f19" fmla="*/ 0 1 f11"/>
                <a:gd name="f20" fmla="*/ f7 1 f11"/>
                <a:gd name="f21" fmla="*/ f13 1 f2"/>
                <a:gd name="f22" fmla="*/ f15 1 2"/>
                <a:gd name="f23" fmla="*/ f17 1 2"/>
                <a:gd name="f24" fmla="*/ f16 1 f11"/>
                <a:gd name="f25" fmla="*/ f18 1 f11"/>
                <a:gd name="f26" fmla="*/ 0 1 f14"/>
                <a:gd name="f27" fmla="*/ f6 1 f14"/>
                <a:gd name="f28" fmla="*/ f20 f10 1"/>
                <a:gd name="f29" fmla="*/ f19 f10 1"/>
                <a:gd name="f30" fmla="+- f21 0 f1"/>
                <a:gd name="f31" fmla="*/ f22 1 f14"/>
                <a:gd name="f32" fmla="*/ f23 1 f14"/>
                <a:gd name="f33" fmla="*/ f26 f9 1"/>
                <a:gd name="f34" fmla="*/ f27 f9 1"/>
                <a:gd name="f35" fmla="*/ f24 f10 1"/>
                <a:gd name="f36" fmla="*/ f25 f10 1"/>
                <a:gd name="f37" fmla="*/ f31 f9 1"/>
                <a:gd name="f38" fmla="*/ f32 f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37" y="f35"/>
                </a:cxn>
                <a:cxn ang="f30">
                  <a:pos x="f38" y="f36"/>
                </a:cxn>
                <a:cxn ang="f30">
                  <a:pos x="f37" y="f35"/>
                </a:cxn>
              </a:cxnLst>
              <a:rect l="f33" t="f29" r="f34" b="f28"/>
              <a:pathLst>
                <a:path w="2" h="1">
                  <a:moveTo>
                    <a:pt x="f5" y="f5"/>
                  </a:moveTo>
                  <a:cubicBezTo>
                    <a:pt x="f7" y="f5"/>
                    <a:pt x="f7" y="f7"/>
                    <a:pt x="f7" y="f7"/>
                  </a:cubicBezTo>
                  <a:cubicBezTo>
                    <a:pt x="f6" y="f7"/>
                    <a:pt x="f7" y="f5"/>
                    <a:pt x="f5" y="f5"/>
                  </a:cubicBezTo>
                  <a:close/>
                </a:path>
              </a:pathLst>
            </a:custGeom>
            <a:solidFill>
              <a:srgbClr val="A6A6A6">
                <a:alpha val="24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992870"/>
      </p:ext>
    </p:extLst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9635-3133-4189-87DB-E23A978224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6CCC-ADEB-4784-98E0-958C9173DD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9209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"/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858000"/>
          </a:xfrm>
        </p:spPr>
        <p:txBody>
          <a:bodyPr/>
          <a:lstStyle>
            <a:lvl1pPr>
              <a:defRPr lang="en-US">
                <a:ea typeface="メイリオ" pitchFamily="34"/>
              </a:defRPr>
            </a:lvl1pPr>
          </a:lstStyle>
          <a:p>
            <a:pPr lvl="0"/>
            <a:r>
              <a:rPr lang="en-US"/>
              <a:t>Add an image</a:t>
            </a:r>
          </a:p>
        </p:txBody>
      </p:sp>
      <p:sp>
        <p:nvSpPr>
          <p:cNvPr id="3" name="テキスト プレースホルダー 5"/>
          <p:cNvSpPr txBox="1">
            <a:spLocks noGrp="1"/>
          </p:cNvSpPr>
          <p:nvPr>
            <p:ph type="body" idx="4294967295"/>
          </p:nvPr>
        </p:nvSpPr>
        <p:spPr>
          <a:xfrm>
            <a:off x="514898" y="2498899"/>
            <a:ext cx="3900775" cy="3900437"/>
          </a:xfrm>
          <a:solidFill>
            <a:srgbClr val="4A66AC">
              <a:alpha val="69000"/>
            </a:srgbClr>
          </a:solidFill>
        </p:spPr>
        <p:txBody>
          <a:bodyPr/>
          <a:lstStyle>
            <a:lvl1pPr>
              <a:defRPr lang="en-US">
                <a:ea typeface="メイリオ" pitchFamily="34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図プレースホルダー 7"/>
          <p:cNvSpPr txBox="1">
            <a:spLocks noGrp="1"/>
          </p:cNvSpPr>
          <p:nvPr>
            <p:ph type="pic" idx="4294967295"/>
          </p:nvPr>
        </p:nvSpPr>
        <p:spPr>
          <a:xfrm>
            <a:off x="1805190" y="3189015"/>
            <a:ext cx="1380231" cy="1380113"/>
          </a:xfrm>
        </p:spPr>
        <p:txBody>
          <a:bodyPr/>
          <a:lstStyle>
            <a:lvl1pPr>
              <a:defRPr lang="en-US" sz="1067">
                <a:ea typeface="メイリオ" pitchFamily="34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5" name="タイトル 1"/>
          <p:cNvSpPr txBox="1">
            <a:spLocks noGrp="1"/>
          </p:cNvSpPr>
          <p:nvPr>
            <p:ph type="title"/>
          </p:nvPr>
        </p:nvSpPr>
        <p:spPr>
          <a:xfrm>
            <a:off x="604912" y="4539127"/>
            <a:ext cx="3720739" cy="793168"/>
          </a:xfrm>
        </p:spPr>
        <p:txBody>
          <a:bodyPr anchorCtr="1"/>
          <a:lstStyle>
            <a:lvl1pPr algn="ctr">
              <a:defRPr lang="en-US" sz="2667" spc="400">
                <a:solidFill>
                  <a:srgbClr val="FFFFFF"/>
                </a:solidFill>
                <a:ea typeface="メイリオ" pitchFamily="34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7205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/>
    </p:bldLst>
  </p:timing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30"/>
          <p:cNvSpPr txBox="1">
            <a:spLocks noGrp="1"/>
          </p:cNvSpPr>
          <p:nvPr>
            <p:ph type="pic" idx="4294967295"/>
          </p:nvPr>
        </p:nvSpPr>
        <p:spPr>
          <a:xfrm>
            <a:off x="5147285" y="1530348"/>
            <a:ext cx="1897425" cy="1871008"/>
          </a:xfrm>
        </p:spPr>
        <p:txBody>
          <a:bodyPr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540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9635-3133-4189-87DB-E23A978224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6CCC-ADEB-4784-98E0-958C9173DD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707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9635-3133-4189-87DB-E23A978224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6CCC-ADEB-4784-98E0-958C9173DD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7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9635-3133-4189-87DB-E23A978224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6CCC-ADEB-4784-98E0-958C9173DD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3698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9635-3133-4189-87DB-E23A978224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6CCC-ADEB-4784-98E0-958C9173DD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7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29635-3133-4189-87DB-E23A9782248E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56CCC-ADEB-4784-98E0-958C9173DD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94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/>
          <p:cNvGrpSpPr/>
          <p:nvPr/>
        </p:nvGrpSpPr>
        <p:grpSpPr>
          <a:xfrm>
            <a:off x="0" y="-8467"/>
            <a:ext cx="12192005" cy="6866467"/>
            <a:chOff x="0" y="-8467"/>
            <a:chExt cx="12192005" cy="6866467"/>
          </a:xfrm>
        </p:grpSpPr>
        <p:cxnSp>
          <p:nvCxnSpPr>
            <p:cNvPr id="3" name="Straight Connector 19"/>
            <p:cNvCxnSpPr/>
            <p:nvPr/>
          </p:nvCxnSpPr>
          <p:spPr>
            <a:xfrm>
              <a:off x="9371008" y="0"/>
              <a:ext cx="1219207" cy="6858000"/>
            </a:xfrm>
            <a:prstGeom prst="straightConnector1">
              <a:avLst/>
            </a:prstGeom>
            <a:noFill/>
            <a:ln w="9528" cap="rnd">
              <a:solidFill>
                <a:srgbClr val="4A66AC">
                  <a:alpha val="70000"/>
                </a:srgbClr>
              </a:solidFill>
              <a:prstDash val="solid"/>
              <a:miter/>
            </a:ln>
          </p:spPr>
        </p:cxnSp>
        <p:cxnSp>
          <p:nvCxnSpPr>
            <p:cNvPr id="4" name="Straight Connector 20"/>
            <p:cNvCxnSpPr/>
            <p:nvPr/>
          </p:nvCxnSpPr>
          <p:spPr>
            <a:xfrm flipH="1">
              <a:off x="7425266" y="3681410"/>
              <a:ext cx="4763557" cy="3176590"/>
            </a:xfrm>
            <a:prstGeom prst="straightConnector1">
              <a:avLst/>
            </a:prstGeom>
            <a:noFill/>
            <a:ln w="9528" cap="rnd">
              <a:solidFill>
                <a:srgbClr val="4A66AC">
                  <a:alpha val="70000"/>
                </a:srgbClr>
              </a:solidFill>
              <a:prstDash val="solid"/>
              <a:miter/>
            </a:ln>
          </p:spPr>
        </p:cxnSp>
        <p:sp>
          <p:nvSpPr>
            <p:cNvPr id="5" name="Rectangle 23"/>
            <p:cNvSpPr/>
            <p:nvPr/>
          </p:nvSpPr>
          <p:spPr>
            <a:xfrm>
              <a:off x="9181472" y="-8467"/>
              <a:ext cx="3007351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007349"/>
                <a:gd name="f4" fmla="val 6866467"/>
                <a:gd name="f5" fmla="val 2045532"/>
                <a:gd name="f6" fmla="*/ f0 1 3007349"/>
                <a:gd name="f7" fmla="*/ f1 1 6866467"/>
                <a:gd name="f8" fmla="+- f4 0 f2"/>
                <a:gd name="f9" fmla="+- f3 0 f2"/>
                <a:gd name="f10" fmla="*/ f9 1 3007349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3007349" h="6866467">
                  <a:moveTo>
                    <a:pt x="f5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4A66AC">
                <a:alpha val="36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6" name="Rectangle 25"/>
            <p:cNvSpPr/>
            <p:nvPr/>
          </p:nvSpPr>
          <p:spPr>
            <a:xfrm>
              <a:off x="9603440" y="-8467"/>
              <a:ext cx="2588556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573311"/>
                <a:gd name="f4" fmla="val 6866467"/>
                <a:gd name="f5" fmla="val 1202336"/>
                <a:gd name="f6" fmla="*/ f0 1 2573311"/>
                <a:gd name="f7" fmla="*/ f1 1 6866467"/>
                <a:gd name="f8" fmla="+- f4 0 f2"/>
                <a:gd name="f9" fmla="+- f3 0 f2"/>
                <a:gd name="f10" fmla="*/ f9 1 2573311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2573311" h="6866467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4A66AC">
                <a:alpha val="2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7" name="Isosceles Triangle 23"/>
            <p:cNvSpPr/>
            <p:nvPr/>
          </p:nvSpPr>
          <p:spPr>
            <a:xfrm>
              <a:off x="8932334" y="3047996"/>
              <a:ext cx="3259671" cy="381000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374D81">
                <a:alpha val="66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8" name="Rectangle 27"/>
            <p:cNvSpPr/>
            <p:nvPr/>
          </p:nvSpPr>
          <p:spPr>
            <a:xfrm>
              <a:off x="9334496" y="-8467"/>
              <a:ext cx="2854327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58013"/>
                <a:gd name="f4" fmla="val 6866467"/>
                <a:gd name="f5" fmla="val 2473942"/>
                <a:gd name="f6" fmla="*/ f0 1 2858013"/>
                <a:gd name="f7" fmla="*/ f1 1 6866467"/>
                <a:gd name="f8" fmla="+- f4 0 f2"/>
                <a:gd name="f9" fmla="+- f3 0 f2"/>
                <a:gd name="f10" fmla="*/ f9 1 2858013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2858013" h="6866467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374D81">
                <a:alpha val="5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9" name="Rectangle 28"/>
            <p:cNvSpPr/>
            <p:nvPr/>
          </p:nvSpPr>
          <p:spPr>
            <a:xfrm>
              <a:off x="10898733" y="-8467"/>
              <a:ext cx="1290090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90094"/>
                <a:gd name="f4" fmla="val 6858000"/>
                <a:gd name="f5" fmla="val 1019735"/>
                <a:gd name="f6" fmla="*/ f0 1 1290094"/>
                <a:gd name="f7" fmla="*/ f1 1 6858000"/>
                <a:gd name="f8" fmla="+- f4 0 f2"/>
                <a:gd name="f9" fmla="+- f3 0 f2"/>
                <a:gd name="f10" fmla="*/ f9 1 1290094"/>
                <a:gd name="f11" fmla="*/ f8 1 6858000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1290094" h="6858000">
                  <a:moveTo>
                    <a:pt x="f5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629DD1">
                <a:alpha val="7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0" name="Rectangle 29"/>
            <p:cNvSpPr/>
            <p:nvPr/>
          </p:nvSpPr>
          <p:spPr>
            <a:xfrm>
              <a:off x="10938994" y="-8467"/>
              <a:ext cx="1249829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49825"/>
                <a:gd name="f4" fmla="val 6858000"/>
                <a:gd name="f5" fmla="val 1109382"/>
                <a:gd name="f6" fmla="*/ f0 1 1249825"/>
                <a:gd name="f7" fmla="*/ f1 1 6858000"/>
                <a:gd name="f8" fmla="+- f4 0 f2"/>
                <a:gd name="f9" fmla="+- f3 0 f2"/>
                <a:gd name="f10" fmla="*/ f9 1 1249825"/>
                <a:gd name="f11" fmla="*/ f8 1 6858000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1249825" h="6858000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3477B2">
                <a:alpha val="8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1" name="Isosceles Triangle 27"/>
            <p:cNvSpPr/>
            <p:nvPr/>
          </p:nvSpPr>
          <p:spPr>
            <a:xfrm>
              <a:off x="10371664" y="3589870"/>
              <a:ext cx="1817159" cy="326812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374D81">
                <a:alpha val="66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2" name="Isosceles Triangle 18"/>
            <p:cNvSpPr/>
            <p:nvPr/>
          </p:nvSpPr>
          <p:spPr>
            <a:xfrm>
              <a:off x="0" y="4013201"/>
              <a:ext cx="448732" cy="284479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A66AC">
                <a:alpha val="7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</p:grpSp>
      <p:sp>
        <p:nvSpPr>
          <p:cNvPr id="13" name="Title Placeholder 1"/>
          <p:cNvSpPr txBox="1">
            <a:spLocks noGrp="1"/>
          </p:cNvSpPr>
          <p:nvPr>
            <p:ph type="title"/>
          </p:nvPr>
        </p:nvSpPr>
        <p:spPr>
          <a:xfrm>
            <a:off x="677332" y="609603"/>
            <a:ext cx="8596667" cy="13207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14" name="Text Placeholder 2"/>
          <p:cNvSpPr txBox="1">
            <a:spLocks noGrp="1"/>
          </p:cNvSpPr>
          <p:nvPr>
            <p:ph type="body" idx="1"/>
          </p:nvPr>
        </p:nvSpPr>
        <p:spPr>
          <a:xfrm>
            <a:off x="677332" y="2160590"/>
            <a:ext cx="8596667" cy="38807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5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7205133" y="6041358"/>
            <a:ext cx="91194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900" b="0" i="0" u="none" strike="noStrike" kern="1200" cap="none" spc="0" baseline="0">
                <a:solidFill>
                  <a:srgbClr val="898989"/>
                </a:solidFill>
                <a:uFillTx/>
                <a:latin typeface="Trebuchet MS"/>
              </a:defRPr>
            </a:lvl1pPr>
          </a:lstStyle>
          <a:p>
            <a:fld id="{58682DAA-82BA-4662-8AC4-852087C10B99}" type="datetime1">
              <a:rPr lang="fr-FR"/>
              <a:pPr/>
              <a:t>17/05/2024</a:t>
            </a:fld>
            <a:endParaRPr/>
          </a:p>
        </p:txBody>
      </p:sp>
      <p:sp>
        <p:nvSpPr>
          <p:cNvPr id="16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677332" y="6041358"/>
            <a:ext cx="629760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900" b="0" i="0" u="none" strike="noStrike" kern="1200" cap="none" spc="0" baseline="0">
                <a:solidFill>
                  <a:srgbClr val="898989"/>
                </a:solidFill>
                <a:uFillTx/>
                <a:latin typeface="Trebuchet MS"/>
              </a:defRPr>
            </a:lvl1pPr>
          </a:lstStyle>
          <a:p>
            <a:endParaRPr/>
          </a:p>
        </p:txBody>
      </p:sp>
      <p:sp>
        <p:nvSpPr>
          <p:cNvPr id="17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590659" y="6041358"/>
            <a:ext cx="68334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900" b="0" i="0" u="none" strike="noStrike" kern="1200" cap="none" spc="0" baseline="0">
                <a:solidFill>
                  <a:srgbClr val="4A66AC"/>
                </a:solidFill>
                <a:uFillTx/>
                <a:latin typeface="Trebuchet MS"/>
              </a:defRPr>
            </a:lvl1pPr>
          </a:lstStyle>
          <a:p>
            <a:fld id="{2382E008-CEBB-4B82-B6CB-675A8D544B64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2339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</p:sldLayoutIdLst>
  <p:txStyles>
    <p:titleStyle>
      <a:lvl1pPr marL="0" marR="0" lvl="0" indent="0" algn="l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3600" b="0" i="0" u="none" strike="noStrike" kern="1200" cap="none" spc="0" baseline="0">
          <a:solidFill>
            <a:srgbClr val="4A66AC"/>
          </a:solidFill>
          <a:uFillTx/>
          <a:latin typeface="Trebuchet MS"/>
        </a:defRPr>
      </a:lvl1pPr>
    </p:titleStyle>
    <p:bodyStyle>
      <a:lvl1pPr marL="342900" marR="0" lvl="0" indent="-3429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4A66AC"/>
        </a:buClr>
        <a:buSzPct val="80000"/>
        <a:buFont typeface="Wingdings 3"/>
        <a:buChar char=""/>
        <a:tabLst/>
        <a:defRPr lang="fr-FR" sz="1800" b="0" i="0" u="none" strike="noStrike" kern="1200" cap="none" spc="0" baseline="0">
          <a:solidFill>
            <a:srgbClr val="404040"/>
          </a:solidFill>
          <a:uFillTx/>
          <a:latin typeface="Trebuchet MS"/>
        </a:defRPr>
      </a:lvl1pPr>
      <a:lvl2pPr marL="742950" marR="0" lvl="1" indent="-28575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4A66AC"/>
        </a:buClr>
        <a:buSzPct val="80000"/>
        <a:buFont typeface="Wingdings 3"/>
        <a:buChar char=""/>
        <a:tabLst/>
        <a:defRPr lang="fr-FR" sz="1600" b="0" i="0" u="none" strike="noStrike" kern="1200" cap="none" spc="0" baseline="0">
          <a:solidFill>
            <a:srgbClr val="404040"/>
          </a:solidFill>
          <a:uFillTx/>
          <a:latin typeface="Trebuchet MS"/>
        </a:defRPr>
      </a:lvl2pPr>
      <a:lvl3pPr marL="1143000" marR="0" lvl="2" indent="-2286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4A66AC"/>
        </a:buClr>
        <a:buSzPct val="80000"/>
        <a:buFont typeface="Wingdings 3"/>
        <a:buChar char=""/>
        <a:tabLst/>
        <a:defRPr lang="fr-FR" sz="1400" b="0" i="0" u="none" strike="noStrike" kern="1200" cap="none" spc="0" baseline="0">
          <a:solidFill>
            <a:srgbClr val="404040"/>
          </a:solidFill>
          <a:uFillTx/>
          <a:latin typeface="Trebuchet MS"/>
        </a:defRPr>
      </a:lvl3pPr>
      <a:lvl4pPr marL="1600200" marR="0" lvl="3" indent="-2286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4A66AC"/>
        </a:buClr>
        <a:buSzPct val="80000"/>
        <a:buFont typeface="Wingdings 3"/>
        <a:buChar char=""/>
        <a:tabLst/>
        <a:defRPr lang="fr-FR" sz="1200" b="0" i="0" u="none" strike="noStrike" kern="1200" cap="none" spc="0" baseline="0">
          <a:solidFill>
            <a:srgbClr val="404040"/>
          </a:solidFill>
          <a:uFillTx/>
          <a:latin typeface="Trebuchet MS"/>
        </a:defRPr>
      </a:lvl4pPr>
      <a:lvl5pPr marL="2057400" marR="0" lvl="4" indent="-2286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4A66AC"/>
        </a:buClr>
        <a:buSzPct val="80000"/>
        <a:buFont typeface="Wingdings 3"/>
        <a:buChar char=""/>
        <a:tabLst/>
        <a:defRPr lang="fr-FR" sz="1200" b="0" i="0" u="none" strike="noStrike" kern="1200" cap="none" spc="0" baseline="0">
          <a:solidFill>
            <a:srgbClr val="404040"/>
          </a:solidFill>
          <a:uFillTx/>
          <a:latin typeface="Trebuchet M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/>
          <p:cNvGrpSpPr/>
          <p:nvPr/>
        </p:nvGrpSpPr>
        <p:grpSpPr>
          <a:xfrm>
            <a:off x="0" y="-8467"/>
            <a:ext cx="12192005" cy="6866467"/>
            <a:chOff x="0" y="-8467"/>
            <a:chExt cx="12192005" cy="6866467"/>
          </a:xfrm>
        </p:grpSpPr>
        <p:cxnSp>
          <p:nvCxnSpPr>
            <p:cNvPr id="3" name="Straight Connector 19"/>
            <p:cNvCxnSpPr/>
            <p:nvPr/>
          </p:nvCxnSpPr>
          <p:spPr>
            <a:xfrm>
              <a:off x="9371008" y="0"/>
              <a:ext cx="1219207" cy="6858000"/>
            </a:xfrm>
            <a:prstGeom prst="straightConnector1">
              <a:avLst/>
            </a:prstGeom>
            <a:noFill/>
            <a:ln w="9528" cap="rnd">
              <a:solidFill>
                <a:srgbClr val="4A66AC">
                  <a:alpha val="70000"/>
                </a:srgbClr>
              </a:solidFill>
              <a:prstDash val="solid"/>
              <a:miter/>
            </a:ln>
          </p:spPr>
        </p:cxnSp>
        <p:cxnSp>
          <p:nvCxnSpPr>
            <p:cNvPr id="4" name="Straight Connector 20"/>
            <p:cNvCxnSpPr/>
            <p:nvPr/>
          </p:nvCxnSpPr>
          <p:spPr>
            <a:xfrm flipH="1">
              <a:off x="7425266" y="3681410"/>
              <a:ext cx="4763557" cy="3176590"/>
            </a:xfrm>
            <a:prstGeom prst="straightConnector1">
              <a:avLst/>
            </a:prstGeom>
            <a:noFill/>
            <a:ln w="9528" cap="rnd">
              <a:solidFill>
                <a:srgbClr val="4A66AC">
                  <a:alpha val="70000"/>
                </a:srgbClr>
              </a:solidFill>
              <a:prstDash val="solid"/>
              <a:miter/>
            </a:ln>
          </p:spPr>
        </p:cxnSp>
        <p:sp>
          <p:nvSpPr>
            <p:cNvPr id="5" name="Rectangle 23"/>
            <p:cNvSpPr/>
            <p:nvPr/>
          </p:nvSpPr>
          <p:spPr>
            <a:xfrm>
              <a:off x="9181472" y="-8467"/>
              <a:ext cx="3007351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007349"/>
                <a:gd name="f4" fmla="val 6866467"/>
                <a:gd name="f5" fmla="val 2045532"/>
                <a:gd name="f6" fmla="*/ f0 1 3007349"/>
                <a:gd name="f7" fmla="*/ f1 1 6866467"/>
                <a:gd name="f8" fmla="+- f4 0 f2"/>
                <a:gd name="f9" fmla="+- f3 0 f2"/>
                <a:gd name="f10" fmla="*/ f9 1 3007349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3007349" h="6866467">
                  <a:moveTo>
                    <a:pt x="f5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4A66AC">
                <a:alpha val="36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6" name="Rectangle 25"/>
            <p:cNvSpPr/>
            <p:nvPr/>
          </p:nvSpPr>
          <p:spPr>
            <a:xfrm>
              <a:off x="9603440" y="-8467"/>
              <a:ext cx="2588556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573311"/>
                <a:gd name="f4" fmla="val 6866467"/>
                <a:gd name="f5" fmla="val 1202336"/>
                <a:gd name="f6" fmla="*/ f0 1 2573311"/>
                <a:gd name="f7" fmla="*/ f1 1 6866467"/>
                <a:gd name="f8" fmla="+- f4 0 f2"/>
                <a:gd name="f9" fmla="+- f3 0 f2"/>
                <a:gd name="f10" fmla="*/ f9 1 2573311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2573311" h="6866467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4A66AC">
                <a:alpha val="2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7" name="Isosceles Triangle 23"/>
            <p:cNvSpPr/>
            <p:nvPr/>
          </p:nvSpPr>
          <p:spPr>
            <a:xfrm>
              <a:off x="8932334" y="3047996"/>
              <a:ext cx="3259671" cy="381000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374D81">
                <a:alpha val="66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8" name="Rectangle 27"/>
            <p:cNvSpPr/>
            <p:nvPr/>
          </p:nvSpPr>
          <p:spPr>
            <a:xfrm>
              <a:off x="9334496" y="-8467"/>
              <a:ext cx="2854327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58013"/>
                <a:gd name="f4" fmla="val 6866467"/>
                <a:gd name="f5" fmla="val 2473942"/>
                <a:gd name="f6" fmla="*/ f0 1 2858013"/>
                <a:gd name="f7" fmla="*/ f1 1 6866467"/>
                <a:gd name="f8" fmla="+- f4 0 f2"/>
                <a:gd name="f9" fmla="+- f3 0 f2"/>
                <a:gd name="f10" fmla="*/ f9 1 2858013"/>
                <a:gd name="f11" fmla="*/ f8 1 6866467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2858013" h="6866467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374D81">
                <a:alpha val="5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9" name="Rectangle 28"/>
            <p:cNvSpPr/>
            <p:nvPr/>
          </p:nvSpPr>
          <p:spPr>
            <a:xfrm>
              <a:off x="10898733" y="-8467"/>
              <a:ext cx="1290090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90094"/>
                <a:gd name="f4" fmla="val 6858000"/>
                <a:gd name="f5" fmla="val 1019735"/>
                <a:gd name="f6" fmla="*/ f0 1 1290094"/>
                <a:gd name="f7" fmla="*/ f1 1 6858000"/>
                <a:gd name="f8" fmla="+- f4 0 f2"/>
                <a:gd name="f9" fmla="+- f3 0 f2"/>
                <a:gd name="f10" fmla="*/ f9 1 1290094"/>
                <a:gd name="f11" fmla="*/ f8 1 6858000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1290094" h="6858000">
                  <a:moveTo>
                    <a:pt x="f5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629DD1">
                <a:alpha val="7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0" name="Rectangle 29"/>
            <p:cNvSpPr/>
            <p:nvPr/>
          </p:nvSpPr>
          <p:spPr>
            <a:xfrm>
              <a:off x="10938994" y="-8467"/>
              <a:ext cx="1249829" cy="68664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49825"/>
                <a:gd name="f4" fmla="val 6858000"/>
                <a:gd name="f5" fmla="val 1109382"/>
                <a:gd name="f6" fmla="*/ f0 1 1249825"/>
                <a:gd name="f7" fmla="*/ f1 1 6858000"/>
                <a:gd name="f8" fmla="+- f4 0 f2"/>
                <a:gd name="f9" fmla="+- f3 0 f2"/>
                <a:gd name="f10" fmla="*/ f9 1 1249825"/>
                <a:gd name="f11" fmla="*/ f8 1 6858000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1249825" h="6858000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5" y="f4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3477B2">
                <a:alpha val="8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1" name="Isosceles Triangle 27"/>
            <p:cNvSpPr/>
            <p:nvPr/>
          </p:nvSpPr>
          <p:spPr>
            <a:xfrm>
              <a:off x="10371664" y="3589870"/>
              <a:ext cx="1817159" cy="326812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10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374D81">
                <a:alpha val="66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2" name="Isosceles Triangle 18"/>
            <p:cNvSpPr/>
            <p:nvPr/>
          </p:nvSpPr>
          <p:spPr>
            <a:xfrm>
              <a:off x="0" y="4013201"/>
              <a:ext cx="448732" cy="284479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A66AC">
                <a:alpha val="70000"/>
              </a:srgbClr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>
                <a:solidFill>
                  <a:srgbClr val="000000"/>
                </a:solidFill>
              </a:endParaRPr>
            </a:p>
          </p:txBody>
        </p:sp>
      </p:grpSp>
      <p:sp>
        <p:nvSpPr>
          <p:cNvPr id="13" name="Title Placeholder 1"/>
          <p:cNvSpPr txBox="1">
            <a:spLocks noGrp="1"/>
          </p:cNvSpPr>
          <p:nvPr>
            <p:ph type="title"/>
          </p:nvPr>
        </p:nvSpPr>
        <p:spPr>
          <a:xfrm>
            <a:off x="677332" y="609603"/>
            <a:ext cx="8596667" cy="13207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14" name="Text Placeholder 2"/>
          <p:cNvSpPr txBox="1">
            <a:spLocks noGrp="1"/>
          </p:cNvSpPr>
          <p:nvPr>
            <p:ph type="body" idx="1"/>
          </p:nvPr>
        </p:nvSpPr>
        <p:spPr>
          <a:xfrm>
            <a:off x="677332" y="2160590"/>
            <a:ext cx="8596667" cy="38807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5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7205133" y="6041358"/>
            <a:ext cx="91194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900" b="0" i="0" u="none" strike="noStrike" kern="1200" cap="none" spc="0" baseline="0">
                <a:solidFill>
                  <a:srgbClr val="898989"/>
                </a:solidFill>
                <a:uFillTx/>
                <a:latin typeface="Trebuchet MS"/>
              </a:defRPr>
            </a:lvl1pPr>
          </a:lstStyle>
          <a:p>
            <a:fld id="{58682DAA-82BA-4662-8AC4-852087C10B99}" type="datetime1">
              <a:rPr lang="fr-FR" smtClean="0"/>
              <a:pPr/>
              <a:t>17/05/2024</a:t>
            </a:fld>
            <a:endParaRPr/>
          </a:p>
        </p:txBody>
      </p:sp>
      <p:sp>
        <p:nvSpPr>
          <p:cNvPr id="16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677332" y="6041358"/>
            <a:ext cx="629760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900" b="0" i="0" u="none" strike="noStrike" kern="1200" cap="none" spc="0" baseline="0">
                <a:solidFill>
                  <a:srgbClr val="898989"/>
                </a:solidFill>
                <a:uFillTx/>
                <a:latin typeface="Trebuchet MS"/>
              </a:defRPr>
            </a:lvl1pPr>
          </a:lstStyle>
          <a:p>
            <a:endParaRPr/>
          </a:p>
        </p:txBody>
      </p:sp>
      <p:sp>
        <p:nvSpPr>
          <p:cNvPr id="17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590659" y="6041358"/>
            <a:ext cx="68334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900" b="0" i="0" u="none" strike="noStrike" kern="1200" cap="none" spc="0" baseline="0">
                <a:solidFill>
                  <a:srgbClr val="4A66AC"/>
                </a:solidFill>
                <a:uFillTx/>
                <a:latin typeface="Trebuchet MS"/>
              </a:defRPr>
            </a:lvl1pPr>
          </a:lstStyle>
          <a:p>
            <a:fld id="{2382E008-CEBB-4B82-B6CB-675A8D544B64}" type="slidenum">
              <a:rPr smtClean="0"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975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</p:sldLayoutIdLst>
  <p:txStyles>
    <p:titleStyle>
      <a:lvl1pPr marL="0" marR="0" lvl="0" indent="0" algn="l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3600" b="0" i="0" u="none" strike="noStrike" kern="1200" cap="none" spc="0" baseline="0">
          <a:solidFill>
            <a:srgbClr val="4A66AC"/>
          </a:solidFill>
          <a:uFillTx/>
          <a:latin typeface="Trebuchet MS"/>
        </a:defRPr>
      </a:lvl1pPr>
    </p:titleStyle>
    <p:bodyStyle>
      <a:lvl1pPr marL="342900" marR="0" lvl="0" indent="-3429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4A66AC"/>
        </a:buClr>
        <a:buSzPct val="80000"/>
        <a:buFont typeface="Wingdings 3"/>
        <a:buChar char=""/>
        <a:tabLst/>
        <a:defRPr lang="fr-FR" sz="1800" b="0" i="0" u="none" strike="noStrike" kern="1200" cap="none" spc="0" baseline="0">
          <a:solidFill>
            <a:srgbClr val="404040"/>
          </a:solidFill>
          <a:uFillTx/>
          <a:latin typeface="Trebuchet MS"/>
        </a:defRPr>
      </a:lvl1pPr>
      <a:lvl2pPr marL="742950" marR="0" lvl="1" indent="-28575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4A66AC"/>
        </a:buClr>
        <a:buSzPct val="80000"/>
        <a:buFont typeface="Wingdings 3"/>
        <a:buChar char=""/>
        <a:tabLst/>
        <a:defRPr lang="fr-FR" sz="1600" b="0" i="0" u="none" strike="noStrike" kern="1200" cap="none" spc="0" baseline="0">
          <a:solidFill>
            <a:srgbClr val="404040"/>
          </a:solidFill>
          <a:uFillTx/>
          <a:latin typeface="Trebuchet MS"/>
        </a:defRPr>
      </a:lvl2pPr>
      <a:lvl3pPr marL="1143000" marR="0" lvl="2" indent="-2286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4A66AC"/>
        </a:buClr>
        <a:buSzPct val="80000"/>
        <a:buFont typeface="Wingdings 3"/>
        <a:buChar char=""/>
        <a:tabLst/>
        <a:defRPr lang="fr-FR" sz="1400" b="0" i="0" u="none" strike="noStrike" kern="1200" cap="none" spc="0" baseline="0">
          <a:solidFill>
            <a:srgbClr val="404040"/>
          </a:solidFill>
          <a:uFillTx/>
          <a:latin typeface="Trebuchet MS"/>
        </a:defRPr>
      </a:lvl3pPr>
      <a:lvl4pPr marL="1600200" marR="0" lvl="3" indent="-2286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4A66AC"/>
        </a:buClr>
        <a:buSzPct val="80000"/>
        <a:buFont typeface="Wingdings 3"/>
        <a:buChar char=""/>
        <a:tabLst/>
        <a:defRPr lang="fr-FR" sz="1200" b="0" i="0" u="none" strike="noStrike" kern="1200" cap="none" spc="0" baseline="0">
          <a:solidFill>
            <a:srgbClr val="404040"/>
          </a:solidFill>
          <a:uFillTx/>
          <a:latin typeface="Trebuchet MS"/>
        </a:defRPr>
      </a:lvl4pPr>
      <a:lvl5pPr marL="2057400" marR="0" lvl="4" indent="-2286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4A66AC"/>
        </a:buClr>
        <a:buSzPct val="80000"/>
        <a:buFont typeface="Wingdings 3"/>
        <a:buChar char=""/>
        <a:tabLst/>
        <a:defRPr lang="fr-FR" sz="1200" b="0" i="0" u="none" strike="noStrike" kern="1200" cap="none" spc="0" baseline="0">
          <a:solidFill>
            <a:srgbClr val="404040"/>
          </a:solidFill>
          <a:uFillTx/>
          <a:latin typeface="Trebuchet M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3.gif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8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F30A4A-6467-DD4E-A786-4734B334E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01816"/>
            <a:ext cx="12192000" cy="2803915"/>
          </a:xfrm>
          <a:prstGeom prst="rect">
            <a:avLst/>
          </a:prstGeom>
        </p:spPr>
      </p:pic>
      <p:sp>
        <p:nvSpPr>
          <p:cNvPr id="5" name="Shape 58">
            <a:extLst>
              <a:ext uri="{FF2B5EF4-FFF2-40B4-BE49-F238E27FC236}">
                <a16:creationId xmlns:a16="http://schemas.microsoft.com/office/drawing/2014/main" id="{95A4DCA1-7CE5-4CCE-B7B5-BCEA5756347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86491" y="183653"/>
            <a:ext cx="12564981" cy="164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34" tIns="182834" rIns="182834" bIns="182834" anchor="t" anchorCtr="0">
            <a:noAutofit/>
          </a:bodyPr>
          <a:lstStyle/>
          <a:p>
            <a:pPr algn="ctr"/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Projet Entrepôts des </a:t>
            </a:r>
          </a:p>
          <a:p>
            <a:pPr algn="ctr"/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</a:t>
            </a:r>
            <a:endParaRPr lang="fr-FR" sz="3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ZoneTexte 10"/>
          <p:cNvSpPr txBox="1"/>
          <p:nvPr/>
        </p:nvSpPr>
        <p:spPr>
          <a:xfrm>
            <a:off x="5883964" y="5413022"/>
            <a:ext cx="7270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400">
                <a:ln w="0"/>
                <a:solidFill>
                  <a:srgbClr val="0092C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fr-F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Travail Réalisé par : </a:t>
            </a:r>
          </a:p>
          <a:p>
            <a:r>
              <a:rPr lang="fr-FR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Nsir Ala</a:t>
            </a:r>
          </a:p>
          <a:p>
            <a:r>
              <a:rPr lang="fr-FR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fr-FR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BouMaiza</a:t>
            </a:r>
            <a:r>
              <a:rPr lang="fr-FR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Yassin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BE0AF8D-DB36-6682-DB84-FBD9D5D03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80952" cy="1288827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4A9A739-8CE3-A802-4D4B-B6F295DFEC92}"/>
              </a:ext>
            </a:extLst>
          </p:cNvPr>
          <p:cNvSpPr txBox="1"/>
          <p:nvPr/>
        </p:nvSpPr>
        <p:spPr>
          <a:xfrm>
            <a:off x="869711" y="2256221"/>
            <a:ext cx="96801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800" dirty="0">
                <a:solidFill>
                  <a:srgbClr val="FFFFFF"/>
                </a:solidFill>
                <a:effectLst>
                  <a:outerShdw dist="38095" dir="2639887">
                    <a:srgbClr val="212D32"/>
                  </a:outerShdw>
                </a:effectLst>
                <a:latin typeface="Impact" pitchFamily="34"/>
              </a:rPr>
              <a:t>Analyse Avancée des Ventes de Vélos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800" dirty="0">
                <a:solidFill>
                  <a:srgbClr val="FFFFFF"/>
                </a:solidFill>
                <a:effectLst>
                  <a:outerShdw dist="38095" dir="2639887">
                    <a:srgbClr val="212D32"/>
                  </a:outerShdw>
                </a:effectLst>
                <a:latin typeface="Impact" pitchFamily="34"/>
              </a:rPr>
              <a:t>« Adventure Works »</a:t>
            </a:r>
          </a:p>
        </p:txBody>
      </p:sp>
    </p:spTree>
    <p:extLst>
      <p:ext uri="{BB962C8B-B14F-4D97-AF65-F5344CB8AC3E}">
        <p14:creationId xmlns:p14="http://schemas.microsoft.com/office/powerpoint/2010/main" val="275894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613A0F1-2D66-E623-2386-848BA8CA9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1" cy="6908800"/>
          </a:xfrm>
          <a:prstGeom prst="rect">
            <a:avLst/>
          </a:prstGeom>
        </p:spPr>
      </p:pic>
      <p:sp>
        <p:nvSpPr>
          <p:cNvPr id="2" name="Rectangle 4"/>
          <p:cNvSpPr/>
          <p:nvPr/>
        </p:nvSpPr>
        <p:spPr>
          <a:xfrm>
            <a:off x="-6" y="2641028"/>
            <a:ext cx="12192006" cy="2379241"/>
          </a:xfrm>
          <a:prstGeom prst="rect">
            <a:avLst/>
          </a:prstGeom>
          <a:solidFill>
            <a:schemeClr val="tx2">
              <a:lumMod val="60000"/>
              <a:lumOff val="40000"/>
              <a:alpha val="76000"/>
            </a:schemeClr>
          </a:solidFill>
          <a:ln w="25402" cap="rnd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defTabSz="60958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" name="TextBox 7"/>
          <p:cNvSpPr txBox="1"/>
          <p:nvPr/>
        </p:nvSpPr>
        <p:spPr>
          <a:xfrm>
            <a:off x="2987895" y="2773323"/>
            <a:ext cx="8543705" cy="25853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/>
            <a:r>
              <a:rPr lang="fr-FR" sz="5400" b="1" kern="0" dirty="0">
                <a:solidFill>
                  <a:srgbClr val="FFFFFF"/>
                </a:solidFill>
                <a:latin typeface="Century Gothic" pitchFamily="34"/>
              </a:rPr>
              <a:t>Création des Visuels et Tableaux de Bord</a:t>
            </a:r>
            <a:br>
              <a:rPr lang="fr-FR" sz="54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</a:br>
            <a:endParaRPr lang="fr-FR" sz="5400" kern="0" dirty="0">
              <a:solidFill>
                <a:srgbClr val="FFFFFF"/>
              </a:solidFill>
              <a:latin typeface="Century Gothic" pitchFamily="34"/>
            </a:endParaRPr>
          </a:p>
        </p:txBody>
      </p:sp>
      <p:sp>
        <p:nvSpPr>
          <p:cNvPr id="6" name="Oval 2"/>
          <p:cNvSpPr/>
          <p:nvPr/>
        </p:nvSpPr>
        <p:spPr>
          <a:xfrm>
            <a:off x="549956" y="1817150"/>
            <a:ext cx="2906164" cy="290616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2" cap="rnd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defTabSz="60958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>
              <a:solidFill>
                <a:srgbClr val="FF0000"/>
              </a:solidFill>
              <a:latin typeface="Trebuchet MS"/>
            </a:endParaRPr>
          </a:p>
        </p:txBody>
      </p:sp>
      <p:pic>
        <p:nvPicPr>
          <p:cNvPr id="7" name="Image 7"/>
          <p:cNvPicPr>
            <a:picLocks noChangeAspect="1"/>
          </p:cNvPicPr>
          <p:nvPr/>
        </p:nvPicPr>
        <p:blipFill>
          <a:blip r:embed="rId5">
            <a:clrChange>
              <a:clrFrom>
                <a:srgbClr val="1E6CC7"/>
              </a:clrFrom>
              <a:clrTo>
                <a:srgbClr val="1E6CC7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70000"/>
          </a:blip>
          <a:stretch>
            <a:fillRect/>
          </a:stretch>
        </p:blipFill>
        <p:spPr>
          <a:xfrm>
            <a:off x="876224" y="2641028"/>
            <a:ext cx="2253628" cy="14055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6820785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A60F7B74-452B-0712-3EA3-A9DCC67B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927" y="28111"/>
            <a:ext cx="12207240" cy="6854127"/>
          </a:xfrm>
          <a:prstGeom prst="rect">
            <a:avLst/>
          </a:prstGeom>
        </p:spPr>
      </p:pic>
      <p:grpSp>
        <p:nvGrpSpPr>
          <p:cNvPr id="11" name="Group 12">
            <a:extLst>
              <a:ext uri="{FF2B5EF4-FFF2-40B4-BE49-F238E27FC236}">
                <a16:creationId xmlns:a16="http://schemas.microsoft.com/office/drawing/2014/main" id="{0D38B39E-0043-4692-B60F-44F9405BEB5B}"/>
              </a:ext>
            </a:extLst>
          </p:cNvPr>
          <p:cNvGrpSpPr/>
          <p:nvPr/>
        </p:nvGrpSpPr>
        <p:grpSpPr>
          <a:xfrm>
            <a:off x="10640665" y="6399303"/>
            <a:ext cx="568933" cy="324017"/>
            <a:chOff x="10663989" y="6246549"/>
            <a:chExt cx="568933" cy="324017"/>
          </a:xfrm>
        </p:grpSpPr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1809C70D-6A5F-4DFF-8DC4-D5C703AFFAA8}"/>
                </a:ext>
              </a:extLst>
            </p:cNvPr>
            <p:cNvGrpSpPr/>
            <p:nvPr/>
          </p:nvGrpSpPr>
          <p:grpSpPr>
            <a:xfrm>
              <a:off x="10663989" y="6289672"/>
              <a:ext cx="468473" cy="280894"/>
              <a:chOff x="10663989" y="6289672"/>
              <a:chExt cx="468473" cy="280894"/>
            </a:xfrm>
          </p:grpSpPr>
          <p:sp>
            <p:nvSpPr>
              <p:cNvPr id="14" name="Pentagon 5">
                <a:extLst>
                  <a:ext uri="{FF2B5EF4-FFF2-40B4-BE49-F238E27FC236}">
                    <a16:creationId xmlns:a16="http://schemas.microsoft.com/office/drawing/2014/main" id="{68B5C84C-0B2B-495D-B9B4-D7B46B302ECD}"/>
                  </a:ext>
                </a:extLst>
              </p:cNvPr>
              <p:cNvSpPr/>
              <p:nvPr/>
            </p:nvSpPr>
            <p:spPr>
              <a:xfrm rot="10799991">
                <a:off x="10726195" y="6289672"/>
                <a:ext cx="406267" cy="2808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val 31507"/>
                  <a:gd name="f8" fmla="+- 0 0 -360"/>
                  <a:gd name="f9" fmla="+- 0 0 -180"/>
                  <a:gd name="f10" fmla="abs f3"/>
                  <a:gd name="f11" fmla="abs f4"/>
                  <a:gd name="f12" fmla="abs f5"/>
                  <a:gd name="f13" fmla="*/ f8 f0 1"/>
                  <a:gd name="f14" fmla="*/ f9 f0 1"/>
                  <a:gd name="f15" fmla="?: f10 f3 1"/>
                  <a:gd name="f16" fmla="?: f11 f4 1"/>
                  <a:gd name="f17" fmla="?: f12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+- f30 0 f6"/>
                  <a:gd name="f33" fmla="+- f29 0 f6"/>
                  <a:gd name="f34" fmla="*/ f30 f26 1"/>
                  <a:gd name="f35" fmla="*/ f29 f26 1"/>
                  <a:gd name="f36" fmla="*/ f32 1 2"/>
                  <a:gd name="f37" fmla="min f33 f32"/>
                  <a:gd name="f38" fmla="+- f6 f36 0"/>
                  <a:gd name="f39" fmla="*/ f37 f7 1"/>
                  <a:gd name="f40" fmla="*/ f39 1 100000"/>
                  <a:gd name="f41" fmla="*/ f38 f26 1"/>
                  <a:gd name="f42" fmla="+- f29 0 f40"/>
                  <a:gd name="f43" fmla="+- f42 f29 0"/>
                  <a:gd name="f44" fmla="*/ f42 1 2"/>
                  <a:gd name="f45" fmla="*/ f42 f26 1"/>
                  <a:gd name="f46" fmla="*/ f43 1 2"/>
                  <a:gd name="f47" fmla="*/ f44 f26 1"/>
                  <a:gd name="f48" fmla="*/ f46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47" y="f31"/>
                  </a:cxn>
                  <a:cxn ang="f25">
                    <a:pos x="f47" y="f34"/>
                  </a:cxn>
                </a:cxnLst>
                <a:rect l="f31" t="f31" r="f48" b="f34"/>
                <a:pathLst>
                  <a:path>
                    <a:moveTo>
                      <a:pt x="f31" y="f31"/>
                    </a:moveTo>
                    <a:lnTo>
                      <a:pt x="f45" y="f31"/>
                    </a:lnTo>
                    <a:lnTo>
                      <a:pt x="f35" y="f41"/>
                    </a:lnTo>
                    <a:lnTo>
                      <a:pt x="f45" y="f34"/>
                    </a:lnTo>
                    <a:lnTo>
                      <a:pt x="f31" y="f34"/>
                    </a:lnTo>
                    <a:close/>
                  </a:path>
                </a:pathLst>
              </a:custGeom>
              <a:solidFill>
                <a:srgbClr val="44546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algn="ctr" defTabSz="60958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Chevron 11">
                <a:extLst>
                  <a:ext uri="{FF2B5EF4-FFF2-40B4-BE49-F238E27FC236}">
                    <a16:creationId xmlns:a16="http://schemas.microsoft.com/office/drawing/2014/main" id="{BC3ED41C-8B41-4321-8B3A-55C7771AEC83}"/>
                  </a:ext>
                </a:extLst>
              </p:cNvPr>
              <p:cNvSpPr/>
              <p:nvPr/>
            </p:nvSpPr>
            <p:spPr>
              <a:xfrm rot="10799991">
                <a:off x="10663989" y="6289672"/>
                <a:ext cx="111931" cy="2808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val 77273"/>
                  <a:gd name="f8" fmla="+- 0 0 -360"/>
                  <a:gd name="f9" fmla="+- 0 0 -270"/>
                  <a:gd name="f10" fmla="+- 0 0 -180"/>
                  <a:gd name="f11" fmla="abs f3"/>
                  <a:gd name="f12" fmla="abs f4"/>
                  <a:gd name="f13" fmla="abs f5"/>
                  <a:gd name="f14" fmla="*/ f8 f0 1"/>
                  <a:gd name="f15" fmla="*/ f9 f0 1"/>
                  <a:gd name="f16" fmla="*/ f10 f0 1"/>
                  <a:gd name="f17" fmla="?: f11 f3 1"/>
                  <a:gd name="f18" fmla="?: f12 f4 1"/>
                  <a:gd name="f19" fmla="?: f13 f5 1"/>
                  <a:gd name="f20" fmla="*/ f14 1 f2"/>
                  <a:gd name="f21" fmla="*/ f15 1 f2"/>
                  <a:gd name="f22" fmla="*/ f16 1 f2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0 f1"/>
                  <a:gd name="f28" fmla="+- f21 0 f1"/>
                  <a:gd name="f29" fmla="+- f22 0 f1"/>
                  <a:gd name="f30" fmla="min f24 f23"/>
                  <a:gd name="f31" fmla="*/ f25 1 f19"/>
                  <a:gd name="f32" fmla="*/ f26 1 f19"/>
                  <a:gd name="f33" fmla="val f31"/>
                  <a:gd name="f34" fmla="val f32"/>
                  <a:gd name="f35" fmla="*/ f6 f30 1"/>
                  <a:gd name="f36" fmla="+- f34 0 f6"/>
                  <a:gd name="f37" fmla="+- f33 0 f6"/>
                  <a:gd name="f38" fmla="*/ f34 f30 1"/>
                  <a:gd name="f39" fmla="*/ f33 f30 1"/>
                  <a:gd name="f40" fmla="*/ f36 1 2"/>
                  <a:gd name="f41" fmla="min f37 f36"/>
                  <a:gd name="f42" fmla="+- f6 f40 0"/>
                  <a:gd name="f43" fmla="*/ f41 f7 1"/>
                  <a:gd name="f44" fmla="*/ f43 1 100000"/>
                  <a:gd name="f45" fmla="*/ f42 f30 1"/>
                  <a:gd name="f46" fmla="+- f33 0 f44"/>
                  <a:gd name="f47" fmla="*/ f44 f30 1"/>
                  <a:gd name="f48" fmla="*/ f46 1 2"/>
                  <a:gd name="f49" fmla="+- f46 0 f44"/>
                  <a:gd name="f50" fmla="*/ f46 f30 1"/>
                  <a:gd name="f51" fmla="?: f49 f44 f6"/>
                  <a:gd name="f52" fmla="?: f49 f46 f33"/>
                  <a:gd name="f53" fmla="*/ f48 f30 1"/>
                  <a:gd name="f54" fmla="*/ f51 f30 1"/>
                  <a:gd name="f55" fmla="*/ f52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7">
                    <a:pos x="f53" y="f35"/>
                  </a:cxn>
                  <a:cxn ang="f28">
                    <a:pos x="f47" y="f45"/>
                  </a:cxn>
                  <a:cxn ang="f29">
                    <a:pos x="f53" y="f38"/>
                  </a:cxn>
                </a:cxnLst>
                <a:rect l="f54" t="f35" r="f55" b="f38"/>
                <a:pathLst>
                  <a:path>
                    <a:moveTo>
                      <a:pt x="f35" y="f35"/>
                    </a:moveTo>
                    <a:lnTo>
                      <a:pt x="f50" y="f35"/>
                    </a:lnTo>
                    <a:lnTo>
                      <a:pt x="f39" y="f45"/>
                    </a:lnTo>
                    <a:lnTo>
                      <a:pt x="f50" y="f38"/>
                    </a:lnTo>
                    <a:lnTo>
                      <a:pt x="f35" y="f38"/>
                    </a:lnTo>
                    <a:lnTo>
                      <a:pt x="f47" y="f45"/>
                    </a:lnTo>
                    <a:close/>
                  </a:path>
                </a:pathLst>
              </a:custGeom>
              <a:solidFill>
                <a:srgbClr val="A5A5A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algn="ctr" defTabSz="60958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C809BF09-CD76-40C8-955E-9DFDF8FBFE33}"/>
                </a:ext>
              </a:extLst>
            </p:cNvPr>
            <p:cNvSpPr txBox="1"/>
            <p:nvPr/>
          </p:nvSpPr>
          <p:spPr>
            <a:xfrm>
              <a:off x="10683057" y="6246549"/>
              <a:ext cx="549865" cy="307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algn="ctr" defTabSz="609584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pt-BR" sz="1400" b="1" kern="0" dirty="0">
                  <a:solidFill>
                    <a:srgbClr val="FFFFFF"/>
                  </a:solidFill>
                  <a:latin typeface="Century Gothic" pitchFamily="34"/>
                  <a:cs typeface="Lato Regular"/>
                </a:rPr>
                <a:t>11</a:t>
              </a:r>
              <a:endParaRPr lang="pt-BR" sz="1400" b="1" dirty="0">
                <a:solidFill>
                  <a:srgbClr val="FFFFFF"/>
                </a:solidFill>
                <a:latin typeface="Century Gothic" pitchFamily="34"/>
                <a:cs typeface="Lato Regular"/>
              </a:endParaRPr>
            </a:p>
          </p:txBody>
        </p:sp>
      </p:grp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24CF1643-1653-4BB5-A84A-BA5FB35C1D7B}"/>
              </a:ext>
            </a:extLst>
          </p:cNvPr>
          <p:cNvSpPr txBox="1"/>
          <p:nvPr/>
        </p:nvSpPr>
        <p:spPr>
          <a:xfrm>
            <a:off x="507226" y="382630"/>
            <a:ext cx="11009275" cy="64294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kern="0" dirty="0">
                <a:latin typeface="Lato" pitchFamily="34"/>
              </a:rPr>
              <a:t>Tableaux</a:t>
            </a:r>
            <a:r>
              <a:rPr lang="fr-FR" sz="4400" b="1" kern="0" dirty="0">
                <a:latin typeface="Century Gothic" pitchFamily="34"/>
              </a:rPr>
              <a:t> </a:t>
            </a:r>
            <a:r>
              <a:rPr lang="fr-FR" sz="4400" kern="0" dirty="0">
                <a:solidFill>
                  <a:srgbClr val="000000"/>
                </a:solidFill>
                <a:latin typeface="Lato" pitchFamily="34"/>
              </a:rPr>
              <a:t>de Bord</a:t>
            </a:r>
            <a:endParaRPr lang="en-US" sz="4400" kern="0" dirty="0">
              <a:solidFill>
                <a:srgbClr val="000000"/>
              </a:solidFill>
              <a:latin typeface="Lato" pitchFamily="34"/>
            </a:endParaRP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272C3B74-6E29-4707-883E-88D09C9E9A9E}"/>
              </a:ext>
            </a:extLst>
          </p:cNvPr>
          <p:cNvSpPr/>
          <p:nvPr/>
        </p:nvSpPr>
        <p:spPr>
          <a:xfrm>
            <a:off x="455005" y="491060"/>
            <a:ext cx="45720" cy="794741"/>
          </a:xfrm>
          <a:prstGeom prst="rect">
            <a:avLst/>
          </a:prstGeom>
          <a:solidFill>
            <a:srgbClr val="0087B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FFFFFF"/>
              </a:solidFill>
            </a:endParaRPr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E3D504CD-D185-4976-9348-6234BE37C33F}"/>
              </a:ext>
            </a:extLst>
          </p:cNvPr>
          <p:cNvSpPr/>
          <p:nvPr/>
        </p:nvSpPr>
        <p:spPr>
          <a:xfrm>
            <a:off x="454996" y="961802"/>
            <a:ext cx="45720" cy="323999"/>
          </a:xfrm>
          <a:prstGeom prst="rect">
            <a:avLst/>
          </a:prstGeom>
          <a:solidFill>
            <a:srgbClr val="0D0D0D">
              <a:alpha val="47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FFFFFF"/>
              </a:solidFill>
            </a:endParaRP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E4D4294D-E86F-64AF-1EE9-9413C5FAC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613" y="0"/>
            <a:ext cx="647700" cy="514350"/>
          </a:xfrm>
          <a:prstGeom prst="rect">
            <a:avLst/>
          </a:prstGeom>
        </p:spPr>
      </p:pic>
      <p:pic>
        <p:nvPicPr>
          <p:cNvPr id="8" name="Image 8" descr="Une image contenant moniteur, équipement électronique, ordinateur, afficher&#10;&#10;Description générée automatiquement">
            <a:extLst>
              <a:ext uri="{FF2B5EF4-FFF2-40B4-BE49-F238E27FC236}">
                <a16:creationId xmlns:a16="http://schemas.microsoft.com/office/drawing/2014/main" id="{BCF44223-785D-A9B9-1F84-6090C525C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810" y="1123801"/>
            <a:ext cx="4714641" cy="26519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 8" descr="Une image contenant moniteur, équipement électronique, ordinateur, afficher&#10;&#10;Description générée automatiquement">
            <a:extLst>
              <a:ext uri="{FF2B5EF4-FFF2-40B4-BE49-F238E27FC236}">
                <a16:creationId xmlns:a16="http://schemas.microsoft.com/office/drawing/2014/main" id="{4D55BE11-1ACD-F772-4365-C1D059B8C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680" y="3039701"/>
            <a:ext cx="6143317" cy="34556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Image 8" descr="Une image contenant moniteur, équipement électronique, ordinateur, afficher&#10;&#10;Description générée automatiquement">
            <a:extLst>
              <a:ext uri="{FF2B5EF4-FFF2-40B4-BE49-F238E27FC236}">
                <a16:creationId xmlns:a16="http://schemas.microsoft.com/office/drawing/2014/main" id="{CE31FB41-FB1C-716C-5B6A-021A626E6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542" y="942259"/>
            <a:ext cx="3612288" cy="20319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Image 8" descr="Une image contenant moniteur, équipement électronique, ordinateur, afficher&#10;&#10;Description générée automatiquement">
            <a:extLst>
              <a:ext uri="{FF2B5EF4-FFF2-40B4-BE49-F238E27FC236}">
                <a16:creationId xmlns:a16="http://schemas.microsoft.com/office/drawing/2014/main" id="{2DE533EA-9EB6-E69C-D846-D7DA3D3D8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56" y="4058416"/>
            <a:ext cx="4760361" cy="26777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Image 8" descr="Une image contenant moniteur, équipement électronique, ordinateur, afficher&#10;&#10;Description générée automatiquement">
            <a:extLst>
              <a:ext uri="{FF2B5EF4-FFF2-40B4-BE49-F238E27FC236}">
                <a16:creationId xmlns:a16="http://schemas.microsoft.com/office/drawing/2014/main" id="{8271C57B-C51A-74B8-D89E-E8A866D99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435" y="888430"/>
            <a:ext cx="3658009" cy="2057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9F44B98-CEC7-72FA-235C-79D9BC847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333" y="1052999"/>
            <a:ext cx="3145591" cy="1599785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9CD7977E-C298-E48F-A27A-F3C822062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4822" y="3219744"/>
            <a:ext cx="5302384" cy="2835764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2395CAAE-A12A-578C-E2C4-0C66933E12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01" y="1285801"/>
            <a:ext cx="4114941" cy="213666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E5CAD172-AE31-91D9-B5FE-B2EF0578E7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850" y="4167419"/>
            <a:ext cx="4057792" cy="221283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2D1B73D-5233-FD56-6B34-1876368009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3133" y="1021174"/>
            <a:ext cx="3121250" cy="161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13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27E8761-3525-B854-8D26-61C9D5DFC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" y="1"/>
            <a:ext cx="12192006" cy="6857999"/>
          </a:xfrm>
          <a:prstGeom prst="rect">
            <a:avLst/>
          </a:prstGeom>
        </p:spPr>
      </p:pic>
      <p:sp>
        <p:nvSpPr>
          <p:cNvPr id="2" name="Rectangle 4"/>
          <p:cNvSpPr/>
          <p:nvPr/>
        </p:nvSpPr>
        <p:spPr>
          <a:xfrm>
            <a:off x="-6" y="2641028"/>
            <a:ext cx="12192006" cy="2379241"/>
          </a:xfrm>
          <a:prstGeom prst="rect">
            <a:avLst/>
          </a:prstGeom>
          <a:solidFill>
            <a:schemeClr val="tx2">
              <a:lumMod val="60000"/>
              <a:lumOff val="40000"/>
              <a:alpha val="76000"/>
            </a:schemeClr>
          </a:solidFill>
          <a:ln w="25402" cap="rnd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defTabSz="60958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" name="TextBox 7"/>
          <p:cNvSpPr txBox="1"/>
          <p:nvPr/>
        </p:nvSpPr>
        <p:spPr>
          <a:xfrm>
            <a:off x="3456121" y="3156618"/>
            <a:ext cx="8543705" cy="674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defTabSz="609584">
              <a:lnSpc>
                <a:spcPct val="7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kern="0" dirty="0">
                <a:solidFill>
                  <a:srgbClr val="FFFFFF"/>
                </a:solidFill>
                <a:latin typeface="Impact" pitchFamily="34"/>
                <a:cs typeface="Lato Black"/>
              </a:rPr>
              <a:t>Conclusion</a:t>
            </a:r>
            <a:endParaRPr lang="pt-BR" sz="5400" kern="0" dirty="0">
              <a:solidFill>
                <a:srgbClr val="FFFFFF"/>
              </a:solidFill>
              <a:latin typeface="Impact" pitchFamily="34"/>
              <a:cs typeface="Lato Black"/>
            </a:endParaRPr>
          </a:p>
        </p:txBody>
      </p:sp>
      <p:sp>
        <p:nvSpPr>
          <p:cNvPr id="6" name="Oval 2"/>
          <p:cNvSpPr/>
          <p:nvPr/>
        </p:nvSpPr>
        <p:spPr>
          <a:xfrm>
            <a:off x="549956" y="1817150"/>
            <a:ext cx="2906164" cy="290616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2" cap="rnd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defTabSz="60958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>
              <a:solidFill>
                <a:srgbClr val="FF000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516423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BDE4253-A68A-F6C2-3E51-47CD31224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7796"/>
            <a:ext cx="12192000" cy="7033591"/>
          </a:xfrm>
          <a:prstGeom prst="rect">
            <a:avLst/>
          </a:prstGeom>
        </p:spPr>
      </p:pic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46A8A33B-E0F4-6A2A-3C63-C2F22FB2FEEE}"/>
              </a:ext>
            </a:extLst>
          </p:cNvPr>
          <p:cNvSpPr txBox="1"/>
          <p:nvPr/>
        </p:nvSpPr>
        <p:spPr>
          <a:xfrm>
            <a:off x="507226" y="294835"/>
            <a:ext cx="11009275" cy="64294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kern="0" dirty="0">
                <a:solidFill>
                  <a:srgbClr val="262626"/>
                </a:solidFill>
                <a:latin typeface="Lato" pitchFamily="34"/>
                <a:cs typeface="Lato" pitchFamily="34"/>
              </a:rPr>
              <a:t>Conclusion</a:t>
            </a:r>
          </a:p>
        </p:txBody>
      </p:sp>
      <p:sp>
        <p:nvSpPr>
          <p:cNvPr id="57" name="Rectangle 15">
            <a:extLst>
              <a:ext uri="{FF2B5EF4-FFF2-40B4-BE49-F238E27FC236}">
                <a16:creationId xmlns:a16="http://schemas.microsoft.com/office/drawing/2014/main" id="{42A23D76-C4DC-6228-D53A-717EED42AC34}"/>
              </a:ext>
            </a:extLst>
          </p:cNvPr>
          <p:cNvSpPr/>
          <p:nvPr/>
        </p:nvSpPr>
        <p:spPr>
          <a:xfrm>
            <a:off x="454996" y="874007"/>
            <a:ext cx="45720" cy="323999"/>
          </a:xfrm>
          <a:prstGeom prst="rect">
            <a:avLst/>
          </a:prstGeom>
          <a:solidFill>
            <a:srgbClr val="0D0D0D">
              <a:alpha val="47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FFFFFF"/>
              </a:solidFill>
            </a:endParaRP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4C23708C-CDC3-3DB6-6C82-7A187C7FA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300" y="-87795"/>
            <a:ext cx="647700" cy="514350"/>
          </a:xfrm>
          <a:prstGeom prst="rect">
            <a:avLst/>
          </a:prstGeom>
        </p:spPr>
      </p:pic>
      <p:sp>
        <p:nvSpPr>
          <p:cNvPr id="59" name="Rectangle 14">
            <a:extLst>
              <a:ext uri="{FF2B5EF4-FFF2-40B4-BE49-F238E27FC236}">
                <a16:creationId xmlns:a16="http://schemas.microsoft.com/office/drawing/2014/main" id="{0304C672-9110-66A1-A3DE-75A4464AB05A}"/>
              </a:ext>
            </a:extLst>
          </p:cNvPr>
          <p:cNvSpPr/>
          <p:nvPr/>
        </p:nvSpPr>
        <p:spPr>
          <a:xfrm>
            <a:off x="455005" y="403265"/>
            <a:ext cx="45720" cy="794741"/>
          </a:xfrm>
          <a:prstGeom prst="rect">
            <a:avLst/>
          </a:prstGeom>
          <a:solidFill>
            <a:srgbClr val="0087B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FFFFFF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6CB9422-A928-D35A-B83D-154C52761BE9}"/>
              </a:ext>
            </a:extLst>
          </p:cNvPr>
          <p:cNvSpPr txBox="1"/>
          <p:nvPr/>
        </p:nvSpPr>
        <p:spPr>
          <a:xfrm>
            <a:off x="1334673" y="1320408"/>
            <a:ext cx="956192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2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ce projet démontre le potentiel et les avantages de l'analyse des données dans le secteur du commerce.</a:t>
            </a:r>
            <a:r>
              <a:rPr lang="fr-FR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En utilisant ces données, </a:t>
            </a:r>
            <a:r>
              <a:rPr lang="fr-FR" sz="2800" b="0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Adventure Works </a:t>
            </a:r>
            <a:r>
              <a:rPr lang="fr-FR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peut améliorer ses ventes, se démarquer des concurrents et offrir une meilleure expérience aux clients.</a:t>
            </a:r>
          </a:p>
          <a:p>
            <a:endParaRPr lang="fr-FR" sz="28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Ce projet ne marque pas seulement la fin d'une phase de développement, mais le début d'une nouvelle de croissance et d'innovation pour </a:t>
            </a:r>
            <a:r>
              <a:rPr lang="fr-FR" sz="2800" b="0" i="0" dirty="0" err="1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AdventureWorks</a:t>
            </a:r>
            <a:r>
              <a:rPr lang="fr-FR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fr-FR" sz="2400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Söhne"/>
              </a:rPr>
            </a:b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168236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BDE4253-A68A-F6C2-3E51-47CD31224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7796"/>
            <a:ext cx="12192000" cy="7033591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13CE049-FB17-6697-A945-F514ACC9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52" y="2062139"/>
            <a:ext cx="5034829" cy="299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835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0E8ED3D3-3478-08FA-C621-C24AFF6FC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076" y="1"/>
            <a:ext cx="12306200" cy="6872492"/>
          </a:xfrm>
          <a:prstGeom prst="rect">
            <a:avLst/>
          </a:prstGeom>
        </p:spPr>
      </p:pic>
      <p:sp>
        <p:nvSpPr>
          <p:cNvPr id="2" name="Rectangle 40"/>
          <p:cNvSpPr/>
          <p:nvPr/>
        </p:nvSpPr>
        <p:spPr>
          <a:xfrm>
            <a:off x="-172278" y="-207034"/>
            <a:ext cx="6898804" cy="7079527"/>
          </a:xfrm>
          <a:prstGeom prst="rect">
            <a:avLst/>
          </a:prstGeom>
          <a:solidFill>
            <a:schemeClr val="tx2">
              <a:lumMod val="60000"/>
              <a:lumOff val="40000"/>
              <a:alpha val="58000"/>
            </a:schemeClr>
          </a:solidFill>
          <a:ln w="25402" cap="rnd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 pitchFamily="34"/>
              </a:rPr>
              <a:t> </a:t>
            </a:r>
          </a:p>
        </p:txBody>
      </p:sp>
      <p:sp>
        <p:nvSpPr>
          <p:cNvPr id="3" name="TextBox 15"/>
          <p:cNvSpPr txBox="1"/>
          <p:nvPr/>
        </p:nvSpPr>
        <p:spPr>
          <a:xfrm>
            <a:off x="197025" y="401049"/>
            <a:ext cx="2116671" cy="5293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609584">
              <a:lnSpc>
                <a:spcPct val="7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dirty="0">
                <a:solidFill>
                  <a:srgbClr val="FFFFFF"/>
                </a:solidFill>
                <a:latin typeface="Century Gothic" pitchFamily="34"/>
                <a:cs typeface="Lato Black"/>
              </a:rPr>
              <a:t>plan</a:t>
            </a:r>
            <a:endParaRPr lang="pt-BR" sz="4000" dirty="0">
              <a:solidFill>
                <a:srgbClr val="FFFFFF"/>
              </a:solidFill>
              <a:latin typeface="Century Gothic" pitchFamily="34"/>
              <a:cs typeface="Lato Black"/>
            </a:endParaRPr>
          </a:p>
        </p:txBody>
      </p:sp>
      <p:pic>
        <p:nvPicPr>
          <p:cNvPr id="4" name="Picture 16"/>
          <p:cNvPicPr>
            <a:picLocks noChangeAspect="1"/>
          </p:cNvPicPr>
          <p:nvPr/>
        </p:nvPicPr>
        <p:blipFill>
          <a:blip r:embed="rId4">
            <a:lum bright="50000" contrast="-70000"/>
          </a:blip>
          <a:stretch>
            <a:fillRect/>
          </a:stretch>
        </p:blipFill>
        <p:spPr>
          <a:xfrm>
            <a:off x="785945" y="1012085"/>
            <a:ext cx="667658" cy="6516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Freeform 4"/>
          <p:cNvSpPr/>
          <p:nvPr/>
        </p:nvSpPr>
        <p:spPr>
          <a:xfrm>
            <a:off x="1754989" y="1023533"/>
            <a:ext cx="177009" cy="529999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5460"/>
              <a:gd name="f7" fmla="val 1519481"/>
              <a:gd name="f8" fmla="val 11092"/>
              <a:gd name="f9" fmla="val 632193"/>
              <a:gd name="f10" fmla="val 16638"/>
              <a:gd name="f11" fmla="val 726467"/>
              <a:gd name="f12" fmla="val 770831"/>
              <a:gd name="f13" fmla="val 5546"/>
              <a:gd name="f14" fmla="val 793014"/>
              <a:gd name="f15" fmla="val 3697"/>
              <a:gd name="f16" fmla="val 1033321"/>
              <a:gd name="f17" fmla="val 1849"/>
              <a:gd name="f18" fmla="val 1273628"/>
              <a:gd name="f19" fmla="val 1513935"/>
              <a:gd name="f20" fmla="+- 0 0 -90"/>
              <a:gd name="f21" fmla="*/ f3 1 55460"/>
              <a:gd name="f22" fmla="*/ f4 1 1519481"/>
              <a:gd name="f23" fmla="+- f7 0 f5"/>
              <a:gd name="f24" fmla="+- f6 0 f5"/>
              <a:gd name="f25" fmla="*/ f20 f0 1"/>
              <a:gd name="f26" fmla="*/ f24 1 55460"/>
              <a:gd name="f27" fmla="*/ f23 1 1519481"/>
              <a:gd name="f28" fmla="*/ 0 f24 1"/>
              <a:gd name="f29" fmla="*/ 0 f23 1"/>
              <a:gd name="f30" fmla="*/ 11092 f24 1"/>
              <a:gd name="f31" fmla="*/ 632193 f23 1"/>
              <a:gd name="f32" fmla="*/ 16638 f24 1"/>
              <a:gd name="f33" fmla="*/ 726467 f23 1"/>
              <a:gd name="f34" fmla="*/ 55460 f24 1"/>
              <a:gd name="f35" fmla="*/ 770831 f23 1"/>
              <a:gd name="f36" fmla="*/ 5546 f24 1"/>
              <a:gd name="f37" fmla="*/ 793014 f23 1"/>
              <a:gd name="f38" fmla="*/ 1513935 f23 1"/>
              <a:gd name="f39" fmla="*/ 1519481 f23 1"/>
              <a:gd name="f40" fmla="*/ f25 1 f2"/>
              <a:gd name="f41" fmla="*/ f28 1 55460"/>
              <a:gd name="f42" fmla="*/ f29 1 1519481"/>
              <a:gd name="f43" fmla="*/ f30 1 55460"/>
              <a:gd name="f44" fmla="*/ f31 1 1519481"/>
              <a:gd name="f45" fmla="*/ f32 1 55460"/>
              <a:gd name="f46" fmla="*/ f33 1 1519481"/>
              <a:gd name="f47" fmla="*/ f34 1 55460"/>
              <a:gd name="f48" fmla="*/ f35 1 1519481"/>
              <a:gd name="f49" fmla="*/ f36 1 55460"/>
              <a:gd name="f50" fmla="*/ f37 1 1519481"/>
              <a:gd name="f51" fmla="*/ f38 1 1519481"/>
              <a:gd name="f52" fmla="*/ f39 1 1519481"/>
              <a:gd name="f53" fmla="*/ f5 1 f26"/>
              <a:gd name="f54" fmla="*/ f6 1 f26"/>
              <a:gd name="f55" fmla="*/ f5 1 f27"/>
              <a:gd name="f56" fmla="*/ f7 1 f27"/>
              <a:gd name="f57" fmla="+- f40 0 f1"/>
              <a:gd name="f58" fmla="*/ f41 1 f26"/>
              <a:gd name="f59" fmla="*/ f42 1 f27"/>
              <a:gd name="f60" fmla="*/ f43 1 f26"/>
              <a:gd name="f61" fmla="*/ f44 1 f27"/>
              <a:gd name="f62" fmla="*/ f45 1 f26"/>
              <a:gd name="f63" fmla="*/ f46 1 f27"/>
              <a:gd name="f64" fmla="*/ f47 1 f26"/>
              <a:gd name="f65" fmla="*/ f48 1 f27"/>
              <a:gd name="f66" fmla="*/ f49 1 f26"/>
              <a:gd name="f67" fmla="*/ f50 1 f27"/>
              <a:gd name="f68" fmla="*/ f51 1 f27"/>
              <a:gd name="f69" fmla="*/ f52 1 f27"/>
              <a:gd name="f70" fmla="*/ f53 f21 1"/>
              <a:gd name="f71" fmla="*/ f54 f21 1"/>
              <a:gd name="f72" fmla="*/ f56 f22 1"/>
              <a:gd name="f73" fmla="*/ f55 f22 1"/>
              <a:gd name="f74" fmla="*/ f58 f21 1"/>
              <a:gd name="f75" fmla="*/ f59 f22 1"/>
              <a:gd name="f76" fmla="*/ f60 f21 1"/>
              <a:gd name="f77" fmla="*/ f61 f22 1"/>
              <a:gd name="f78" fmla="*/ f62 f21 1"/>
              <a:gd name="f79" fmla="*/ f63 f22 1"/>
              <a:gd name="f80" fmla="*/ f64 f21 1"/>
              <a:gd name="f81" fmla="*/ f65 f22 1"/>
              <a:gd name="f82" fmla="*/ f66 f21 1"/>
              <a:gd name="f83" fmla="*/ f67 f22 1"/>
              <a:gd name="f84" fmla="*/ f68 f22 1"/>
              <a:gd name="f85" fmla="*/ f69 f2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7">
                <a:pos x="f74" y="f75"/>
              </a:cxn>
              <a:cxn ang="f57">
                <a:pos x="f76" y="f77"/>
              </a:cxn>
              <a:cxn ang="f57">
                <a:pos x="f78" y="f79"/>
              </a:cxn>
              <a:cxn ang="f57">
                <a:pos x="f80" y="f81"/>
              </a:cxn>
              <a:cxn ang="f57">
                <a:pos x="f82" y="f83"/>
              </a:cxn>
              <a:cxn ang="f57">
                <a:pos x="f82" y="f83"/>
              </a:cxn>
              <a:cxn ang="f57">
                <a:pos x="f74" y="f84"/>
              </a:cxn>
              <a:cxn ang="f57">
                <a:pos x="f74" y="f85"/>
              </a:cxn>
              <a:cxn ang="f57">
                <a:pos x="f74" y="f85"/>
              </a:cxn>
              <a:cxn ang="f57">
                <a:pos x="f74" y="f85"/>
              </a:cxn>
            </a:cxnLst>
            <a:rect l="f70" t="f73" r="f71" b="f72"/>
            <a:pathLst>
              <a:path w="55460" h="1519481">
                <a:moveTo>
                  <a:pt x="f5" y="f5"/>
                </a:moveTo>
                <a:lnTo>
                  <a:pt x="f8" y="f9"/>
                </a:lnTo>
                <a:lnTo>
                  <a:pt x="f10" y="f11"/>
                </a:lnTo>
                <a:lnTo>
                  <a:pt x="f6" y="f12"/>
                </a:lnTo>
                <a:lnTo>
                  <a:pt x="f13" y="f14"/>
                </a:lnTo>
                <a:lnTo>
                  <a:pt x="f13" y="f14"/>
                </a:lnTo>
                <a:cubicBezTo>
                  <a:pt x="f15" y="f16"/>
                  <a:pt x="f17" y="f18"/>
                  <a:pt x="f5" y="f19"/>
                </a:cubicBezTo>
                <a:lnTo>
                  <a:pt x="f5" y="f7"/>
                </a:lnTo>
                <a:lnTo>
                  <a:pt x="f5" y="f7"/>
                </a:lnTo>
                <a:lnTo>
                  <a:pt x="f5" y="f7"/>
                </a:lnTo>
              </a:path>
            </a:pathLst>
          </a:custGeom>
          <a:noFill/>
          <a:ln w="12701" cap="rnd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0A0A0A"/>
              </a:solidFill>
              <a:uFillTx/>
              <a:latin typeface="Lato Regular"/>
            </a:endParaRPr>
          </a:p>
        </p:txBody>
      </p: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6F7E9E64-8877-CFFB-ADAC-D18882D6DC00}"/>
              </a:ext>
            </a:extLst>
          </p:cNvPr>
          <p:cNvGrpSpPr/>
          <p:nvPr/>
        </p:nvGrpSpPr>
        <p:grpSpPr>
          <a:xfrm>
            <a:off x="2034200" y="2036066"/>
            <a:ext cx="5464046" cy="487121"/>
            <a:chOff x="2170451" y="1468762"/>
            <a:chExt cx="5464046" cy="487121"/>
          </a:xfrm>
        </p:grpSpPr>
        <p:sp>
          <p:nvSpPr>
            <p:cNvPr id="8" name="ZoneTexte 29"/>
            <p:cNvSpPr txBox="1"/>
            <p:nvPr/>
          </p:nvSpPr>
          <p:spPr>
            <a:xfrm>
              <a:off x="2976699" y="1468762"/>
              <a:ext cx="4657798" cy="47306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400" b="1" dirty="0">
                  <a:solidFill>
                    <a:srgbClr val="FFFFFF"/>
                  </a:solidFill>
                  <a:latin typeface="Century Gothic" pitchFamily="34"/>
                </a:rPr>
                <a:t>Collecte des Données</a:t>
              </a:r>
            </a:p>
          </p:txBody>
        </p:sp>
        <p:pic>
          <p:nvPicPr>
            <p:cNvPr id="9" name="Picture 44"/>
            <p:cNvPicPr>
              <a:picLocks noChangeAspect="1"/>
            </p:cNvPicPr>
            <p:nvPr/>
          </p:nvPicPr>
          <p:blipFill>
            <a:blip r:embed="rId5">
              <a:lum bright="50000" contrast="-70000"/>
            </a:blip>
            <a:stretch>
              <a:fillRect/>
            </a:stretch>
          </p:blipFill>
          <p:spPr>
            <a:xfrm>
              <a:off x="2170451" y="1513217"/>
              <a:ext cx="490566" cy="44266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757FC12F-83D2-B13C-976A-69CDC7FA6AF0}"/>
              </a:ext>
            </a:extLst>
          </p:cNvPr>
          <p:cNvGrpSpPr/>
          <p:nvPr/>
        </p:nvGrpSpPr>
        <p:grpSpPr>
          <a:xfrm>
            <a:off x="2100814" y="2926102"/>
            <a:ext cx="4614273" cy="1569660"/>
            <a:chOff x="2130370" y="2116722"/>
            <a:chExt cx="4614273" cy="1569660"/>
          </a:xfrm>
        </p:grpSpPr>
        <p:pic>
          <p:nvPicPr>
            <p:cNvPr id="11" name="Picture 68"/>
            <p:cNvPicPr>
              <a:picLocks noChangeAspect="1"/>
            </p:cNvPicPr>
            <p:nvPr/>
          </p:nvPicPr>
          <p:blipFill>
            <a:blip r:embed="rId6">
              <a:lum bright="50000" contrast="-70000"/>
            </a:blip>
            <a:stretch>
              <a:fillRect/>
            </a:stretch>
          </p:blipFill>
          <p:spPr>
            <a:xfrm>
              <a:off x="2130370" y="2296876"/>
              <a:ext cx="510372" cy="47955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2" name="ZoneTexte 45"/>
            <p:cNvSpPr txBox="1"/>
            <p:nvPr/>
          </p:nvSpPr>
          <p:spPr>
            <a:xfrm>
              <a:off x="2998178" y="2116722"/>
              <a:ext cx="3746465" cy="1569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400" b="1" kern="0" dirty="0">
                  <a:solidFill>
                    <a:srgbClr val="FFFFFF"/>
                  </a:solidFill>
                  <a:latin typeface="Century Gothic" pitchFamily="34"/>
                </a:rPr>
                <a:t>Modélisation des Données</a:t>
              </a:r>
            </a:p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br>
                <a:rPr lang="fr-FR" sz="2400" kern="0" dirty="0">
                  <a:solidFill>
                    <a:srgbClr val="FFFFFF"/>
                  </a:solidFill>
                  <a:latin typeface="Century Gothic" pitchFamily="34"/>
                </a:rPr>
              </a:br>
              <a:endParaRPr lang="fr-FR" sz="2400" kern="0" dirty="0">
                <a:solidFill>
                  <a:srgbClr val="FFFFFF"/>
                </a:solidFill>
                <a:latin typeface="Century Gothic" pitchFamily="34"/>
              </a:endParaRPr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ED981C9E-631E-0E47-8FE6-12440460B037}"/>
              </a:ext>
            </a:extLst>
          </p:cNvPr>
          <p:cNvGrpSpPr/>
          <p:nvPr/>
        </p:nvGrpSpPr>
        <p:grpSpPr>
          <a:xfrm>
            <a:off x="2034200" y="959274"/>
            <a:ext cx="3622231" cy="1323439"/>
            <a:chOff x="2058510" y="775007"/>
            <a:chExt cx="3622231" cy="1323439"/>
          </a:xfrm>
        </p:grpSpPr>
        <p:sp>
          <p:nvSpPr>
            <p:cNvPr id="17" name="ZoneTexte 1"/>
            <p:cNvSpPr txBox="1"/>
            <p:nvPr/>
          </p:nvSpPr>
          <p:spPr>
            <a:xfrm>
              <a:off x="2980061" y="775007"/>
              <a:ext cx="2700680" cy="132343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400" b="1" dirty="0">
                  <a:solidFill>
                    <a:srgbClr val="FFFFFF"/>
                  </a:solidFill>
                  <a:latin typeface="Century Gothic" pitchFamily="34"/>
                </a:rPr>
                <a:t>Description du Sujet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3200" b="1" i="0" u="none" strike="noStrike" kern="1200" cap="none" spc="0" baseline="0" dirty="0">
                <a:solidFill>
                  <a:srgbClr val="FFFFFF"/>
                </a:solidFill>
                <a:uFillTx/>
                <a:latin typeface="Century Gothic" pitchFamily="34"/>
              </a:endParaRPr>
            </a:p>
          </p:txBody>
        </p:sp>
        <p:pic>
          <p:nvPicPr>
            <p:cNvPr id="18" name="Picture 6"/>
            <p:cNvPicPr>
              <a:picLocks noChangeAspect="1"/>
            </p:cNvPicPr>
            <p:nvPr/>
          </p:nvPicPr>
          <p:blipFill>
            <a:blip r:embed="rId7">
              <a:lum bright="50000" contrast="-70000"/>
            </a:blip>
            <a:stretch>
              <a:fillRect/>
            </a:stretch>
          </p:blipFill>
          <p:spPr>
            <a:xfrm>
              <a:off x="2058510" y="805402"/>
              <a:ext cx="692054" cy="442666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49" name="Image 48">
            <a:extLst>
              <a:ext uri="{FF2B5EF4-FFF2-40B4-BE49-F238E27FC236}">
                <a16:creationId xmlns:a16="http://schemas.microsoft.com/office/drawing/2014/main" id="{9C222C83-FE61-878F-C5C5-C6C57BBF19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88424" y="0"/>
            <a:ext cx="647700" cy="514350"/>
          </a:xfrm>
          <a:prstGeom prst="rect">
            <a:avLst/>
          </a:prstGeom>
        </p:spPr>
      </p:pic>
      <p:grpSp>
        <p:nvGrpSpPr>
          <p:cNvPr id="87" name="Groupe 86">
            <a:extLst>
              <a:ext uri="{FF2B5EF4-FFF2-40B4-BE49-F238E27FC236}">
                <a16:creationId xmlns:a16="http://schemas.microsoft.com/office/drawing/2014/main" id="{641C883F-883A-AAFC-8BB2-39D17B571BB2}"/>
              </a:ext>
            </a:extLst>
          </p:cNvPr>
          <p:cNvGrpSpPr/>
          <p:nvPr/>
        </p:nvGrpSpPr>
        <p:grpSpPr>
          <a:xfrm>
            <a:off x="1976577" y="6113080"/>
            <a:ext cx="2911258" cy="1619259"/>
            <a:chOff x="1924919" y="6003464"/>
            <a:chExt cx="2911258" cy="1619259"/>
          </a:xfrm>
        </p:grpSpPr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916561DA-0F8B-77EB-053F-82A9E2C6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50000" contrast="-70000"/>
            </a:blip>
            <a:stretch>
              <a:fillRect/>
            </a:stretch>
          </p:blipFill>
          <p:spPr>
            <a:xfrm>
              <a:off x="1924919" y="6003464"/>
              <a:ext cx="692054" cy="45087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5F3900A4-26CB-43E7-9213-FBBE695AAB25}"/>
                </a:ext>
              </a:extLst>
            </p:cNvPr>
            <p:cNvSpPr txBox="1"/>
            <p:nvPr/>
          </p:nvSpPr>
          <p:spPr>
            <a:xfrm>
              <a:off x="2984388" y="6053063"/>
              <a:ext cx="185178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2400" b="1" kern="0" dirty="0">
                  <a:solidFill>
                    <a:srgbClr val="FFFFFF"/>
                  </a:solidFill>
                  <a:latin typeface="Century Gothic" pitchFamily="34"/>
                </a:rPr>
                <a:t>Conclusion</a:t>
              </a:r>
            </a:p>
            <a:p>
              <a:br>
                <a:rPr lang="fr-FR" sz="24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Söhne"/>
                </a:rPr>
              </a:br>
              <a:br>
                <a:rPr lang="fr-FR" sz="24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Söhne"/>
                </a:rPr>
              </a:br>
              <a:endParaRPr lang="fr-FR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6956C36D-0AE7-BB85-5257-E3DAD2D7D874}"/>
              </a:ext>
            </a:extLst>
          </p:cNvPr>
          <p:cNvGrpSpPr/>
          <p:nvPr/>
        </p:nvGrpSpPr>
        <p:grpSpPr>
          <a:xfrm>
            <a:off x="2050091" y="4969354"/>
            <a:ext cx="4625712" cy="1200329"/>
            <a:chOff x="2102871" y="2992672"/>
            <a:chExt cx="4625712" cy="1200329"/>
          </a:xfrm>
        </p:grpSpPr>
        <p:pic>
          <p:nvPicPr>
            <p:cNvPr id="30" name="Picture 64">
              <a:extLst>
                <a:ext uri="{FF2B5EF4-FFF2-40B4-BE49-F238E27FC236}">
                  <a16:creationId xmlns:a16="http://schemas.microsoft.com/office/drawing/2014/main" id="{E3A63E15-437A-3FB9-44C8-39CDC573B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02871" y="3205471"/>
              <a:ext cx="607445" cy="431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4" name="ZoneTexte 45">
              <a:extLst>
                <a:ext uri="{FF2B5EF4-FFF2-40B4-BE49-F238E27FC236}">
                  <a16:creationId xmlns:a16="http://schemas.microsoft.com/office/drawing/2014/main" id="{A5958A0B-C421-53E3-ADCA-6035FC935283}"/>
                </a:ext>
              </a:extLst>
            </p:cNvPr>
            <p:cNvSpPr txBox="1"/>
            <p:nvPr/>
          </p:nvSpPr>
          <p:spPr>
            <a:xfrm>
              <a:off x="2982118" y="2992672"/>
              <a:ext cx="3746465" cy="120032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algn="l"/>
              <a:r>
                <a:rPr lang="fr-FR" sz="2400" b="1" kern="0" dirty="0">
                  <a:solidFill>
                    <a:srgbClr val="FFFFFF"/>
                  </a:solidFill>
                  <a:latin typeface="Century Gothic" pitchFamily="34"/>
                </a:rPr>
                <a:t>Création des Visuels et Tableaux de Bord</a:t>
              </a:r>
              <a:br>
                <a:rPr lang="fr-FR" sz="24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Söhne"/>
                </a:rPr>
              </a:br>
              <a:endParaRPr lang="fr-FR" sz="2400" kern="0" dirty="0">
                <a:solidFill>
                  <a:srgbClr val="FFFFFF"/>
                </a:solidFill>
                <a:latin typeface="Century Gothic" pitchFamily="34"/>
              </a:endParaRPr>
            </a:p>
          </p:txBody>
        </p:sp>
      </p:grpSp>
      <p:sp>
        <p:nvSpPr>
          <p:cNvPr id="10" name="ZoneTexte 45">
            <a:extLst>
              <a:ext uri="{FF2B5EF4-FFF2-40B4-BE49-F238E27FC236}">
                <a16:creationId xmlns:a16="http://schemas.microsoft.com/office/drawing/2014/main" id="{5E90BDC5-19BD-D87D-2B28-389EDF6614BD}"/>
              </a:ext>
            </a:extLst>
          </p:cNvPr>
          <p:cNvSpPr txBox="1"/>
          <p:nvPr/>
        </p:nvSpPr>
        <p:spPr>
          <a:xfrm>
            <a:off x="2893588" y="4060912"/>
            <a:ext cx="3746465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kern="0" dirty="0">
                <a:solidFill>
                  <a:srgbClr val="FFFFFF"/>
                </a:solidFill>
                <a:latin typeface="Century Gothic" pitchFamily="34"/>
              </a:rPr>
              <a:t>Transformation des Données</a:t>
            </a: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fr-FR" sz="2400" kern="0" dirty="0">
                <a:solidFill>
                  <a:srgbClr val="FFFFFF"/>
                </a:solidFill>
                <a:latin typeface="Century Gothic" pitchFamily="34"/>
              </a:rPr>
            </a:br>
            <a:endParaRPr lang="fr-FR" sz="2400" kern="0" dirty="0">
              <a:solidFill>
                <a:srgbClr val="FFFFFF"/>
              </a:solidFill>
              <a:latin typeface="Century Gothic" pitchFamily="34"/>
            </a:endParaRPr>
          </a:p>
        </p:txBody>
      </p:sp>
      <p:pic>
        <p:nvPicPr>
          <p:cNvPr id="13" name="Picture 68">
            <a:extLst>
              <a:ext uri="{FF2B5EF4-FFF2-40B4-BE49-F238E27FC236}">
                <a16:creationId xmlns:a16="http://schemas.microsoft.com/office/drawing/2014/main" id="{63009C31-2119-1CD6-833E-AAB8CDE0403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50000" contrast="-70000"/>
          </a:blip>
          <a:stretch>
            <a:fillRect/>
          </a:stretch>
        </p:blipFill>
        <p:spPr>
          <a:xfrm>
            <a:off x="2085840" y="4257387"/>
            <a:ext cx="510372" cy="479555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5456994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 89">
            <a:extLst>
              <a:ext uri="{FF2B5EF4-FFF2-40B4-BE49-F238E27FC236}">
                <a16:creationId xmlns:a16="http://schemas.microsoft.com/office/drawing/2014/main" id="{A0B29F5F-11AD-8E7E-3563-B73B60CB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400" y="0"/>
            <a:ext cx="647700" cy="514350"/>
          </a:xfrm>
          <a:prstGeom prst="rect">
            <a:avLst/>
          </a:prstGeom>
        </p:spPr>
      </p:pic>
      <p:sp>
        <p:nvSpPr>
          <p:cNvPr id="99" name="Text Placeholder 5">
            <a:extLst>
              <a:ext uri="{FF2B5EF4-FFF2-40B4-BE49-F238E27FC236}">
                <a16:creationId xmlns:a16="http://schemas.microsoft.com/office/drawing/2014/main" id="{9A8383B7-4297-DD3C-9029-C87BB7FCD6A3}"/>
              </a:ext>
            </a:extLst>
          </p:cNvPr>
          <p:cNvSpPr txBox="1"/>
          <p:nvPr/>
        </p:nvSpPr>
        <p:spPr>
          <a:xfrm>
            <a:off x="507226" y="382630"/>
            <a:ext cx="11009275" cy="64294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kern="0" dirty="0">
                <a:solidFill>
                  <a:srgbClr val="262626"/>
                </a:solidFill>
                <a:latin typeface="Lato Medium"/>
              </a:rPr>
              <a:t>Description du sujet</a:t>
            </a:r>
            <a:r>
              <a:rPr lang="fr-FR" sz="4400" b="1" dirty="0">
                <a:solidFill>
                  <a:srgbClr val="FFFFFF"/>
                </a:solidFill>
                <a:latin typeface="Century Gothic" pitchFamily="34"/>
              </a:rPr>
              <a:t> du Sujet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1" dirty="0">
                <a:solidFill>
                  <a:srgbClr val="FFFFFF"/>
                </a:solidFill>
                <a:latin typeface="Century Gothic" pitchFamily="34"/>
              </a:rPr>
              <a:t> du Sujet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400" kern="0" dirty="0">
              <a:solidFill>
                <a:srgbClr val="262626"/>
              </a:solidFill>
              <a:latin typeface="Lato Medium"/>
            </a:endParaRPr>
          </a:p>
        </p:txBody>
      </p:sp>
      <p:sp>
        <p:nvSpPr>
          <p:cNvPr id="101" name="Rectangle 10">
            <a:extLst>
              <a:ext uri="{FF2B5EF4-FFF2-40B4-BE49-F238E27FC236}">
                <a16:creationId xmlns:a16="http://schemas.microsoft.com/office/drawing/2014/main" id="{DA3ECC31-9C4B-DB1D-BD35-91C7CAE59CFF}"/>
              </a:ext>
            </a:extLst>
          </p:cNvPr>
          <p:cNvSpPr/>
          <p:nvPr/>
        </p:nvSpPr>
        <p:spPr>
          <a:xfrm>
            <a:off x="455005" y="491060"/>
            <a:ext cx="45720" cy="794741"/>
          </a:xfrm>
          <a:prstGeom prst="rect">
            <a:avLst/>
          </a:prstGeom>
          <a:solidFill>
            <a:srgbClr val="0087B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FFFFFF"/>
              </a:solidFill>
            </a:endParaRPr>
          </a:p>
        </p:txBody>
      </p:sp>
      <p:grpSp>
        <p:nvGrpSpPr>
          <p:cNvPr id="104" name="Group 12">
            <a:extLst>
              <a:ext uri="{FF2B5EF4-FFF2-40B4-BE49-F238E27FC236}">
                <a16:creationId xmlns:a16="http://schemas.microsoft.com/office/drawing/2014/main" id="{06CEE3EA-0908-544A-9E87-686606552D97}"/>
              </a:ext>
            </a:extLst>
          </p:cNvPr>
          <p:cNvGrpSpPr/>
          <p:nvPr/>
        </p:nvGrpSpPr>
        <p:grpSpPr>
          <a:xfrm>
            <a:off x="11304385" y="6167593"/>
            <a:ext cx="549865" cy="307777"/>
            <a:chOff x="10638734" y="6262790"/>
            <a:chExt cx="549865" cy="307777"/>
          </a:xfrm>
        </p:grpSpPr>
        <p:grpSp>
          <p:nvGrpSpPr>
            <p:cNvPr id="105" name="Group 7">
              <a:extLst>
                <a:ext uri="{FF2B5EF4-FFF2-40B4-BE49-F238E27FC236}">
                  <a16:creationId xmlns:a16="http://schemas.microsoft.com/office/drawing/2014/main" id="{6638554F-475E-697E-BD1A-C13FF78D92A7}"/>
                </a:ext>
              </a:extLst>
            </p:cNvPr>
            <p:cNvGrpSpPr/>
            <p:nvPr/>
          </p:nvGrpSpPr>
          <p:grpSpPr>
            <a:xfrm>
              <a:off x="10663989" y="6289672"/>
              <a:ext cx="468473" cy="280894"/>
              <a:chOff x="10663989" y="6289672"/>
              <a:chExt cx="468473" cy="280894"/>
            </a:xfrm>
          </p:grpSpPr>
          <p:sp>
            <p:nvSpPr>
              <p:cNvPr id="107" name="Pentagon 5">
                <a:extLst>
                  <a:ext uri="{FF2B5EF4-FFF2-40B4-BE49-F238E27FC236}">
                    <a16:creationId xmlns:a16="http://schemas.microsoft.com/office/drawing/2014/main" id="{DA585C9B-6AE9-A68A-3831-D9EA226FDF94}"/>
                  </a:ext>
                </a:extLst>
              </p:cNvPr>
              <p:cNvSpPr/>
              <p:nvPr/>
            </p:nvSpPr>
            <p:spPr>
              <a:xfrm rot="10799991">
                <a:off x="10726195" y="6289672"/>
                <a:ext cx="406267" cy="2808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val 31507"/>
                  <a:gd name="f8" fmla="+- 0 0 -360"/>
                  <a:gd name="f9" fmla="+- 0 0 -180"/>
                  <a:gd name="f10" fmla="abs f3"/>
                  <a:gd name="f11" fmla="abs f4"/>
                  <a:gd name="f12" fmla="abs f5"/>
                  <a:gd name="f13" fmla="*/ f8 f0 1"/>
                  <a:gd name="f14" fmla="*/ f9 f0 1"/>
                  <a:gd name="f15" fmla="?: f10 f3 1"/>
                  <a:gd name="f16" fmla="?: f11 f4 1"/>
                  <a:gd name="f17" fmla="?: f12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+- f30 0 f6"/>
                  <a:gd name="f33" fmla="+- f29 0 f6"/>
                  <a:gd name="f34" fmla="*/ f30 f26 1"/>
                  <a:gd name="f35" fmla="*/ f29 f26 1"/>
                  <a:gd name="f36" fmla="*/ f32 1 2"/>
                  <a:gd name="f37" fmla="min f33 f32"/>
                  <a:gd name="f38" fmla="+- f6 f36 0"/>
                  <a:gd name="f39" fmla="*/ f37 f7 1"/>
                  <a:gd name="f40" fmla="*/ f39 1 100000"/>
                  <a:gd name="f41" fmla="*/ f38 f26 1"/>
                  <a:gd name="f42" fmla="+- f29 0 f40"/>
                  <a:gd name="f43" fmla="+- f42 f29 0"/>
                  <a:gd name="f44" fmla="*/ f42 1 2"/>
                  <a:gd name="f45" fmla="*/ f42 f26 1"/>
                  <a:gd name="f46" fmla="*/ f43 1 2"/>
                  <a:gd name="f47" fmla="*/ f44 f26 1"/>
                  <a:gd name="f48" fmla="*/ f46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47" y="f31"/>
                  </a:cxn>
                  <a:cxn ang="f25">
                    <a:pos x="f47" y="f34"/>
                  </a:cxn>
                </a:cxnLst>
                <a:rect l="f31" t="f31" r="f48" b="f34"/>
                <a:pathLst>
                  <a:path>
                    <a:moveTo>
                      <a:pt x="f31" y="f31"/>
                    </a:moveTo>
                    <a:lnTo>
                      <a:pt x="f45" y="f31"/>
                    </a:lnTo>
                    <a:lnTo>
                      <a:pt x="f35" y="f41"/>
                    </a:lnTo>
                    <a:lnTo>
                      <a:pt x="f45" y="f34"/>
                    </a:lnTo>
                    <a:lnTo>
                      <a:pt x="f31" y="f34"/>
                    </a:lnTo>
                    <a:close/>
                  </a:path>
                </a:pathLst>
              </a:custGeom>
              <a:solidFill>
                <a:srgbClr val="44546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algn="ctr" defTabSz="60958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Chevron 11">
                <a:extLst>
                  <a:ext uri="{FF2B5EF4-FFF2-40B4-BE49-F238E27FC236}">
                    <a16:creationId xmlns:a16="http://schemas.microsoft.com/office/drawing/2014/main" id="{D4EC6FDA-9BF7-F270-C57F-58A554642D0B}"/>
                  </a:ext>
                </a:extLst>
              </p:cNvPr>
              <p:cNvSpPr/>
              <p:nvPr/>
            </p:nvSpPr>
            <p:spPr>
              <a:xfrm rot="10799991">
                <a:off x="10663989" y="6289672"/>
                <a:ext cx="111931" cy="2808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val 77273"/>
                  <a:gd name="f8" fmla="+- 0 0 -360"/>
                  <a:gd name="f9" fmla="+- 0 0 -270"/>
                  <a:gd name="f10" fmla="+- 0 0 -180"/>
                  <a:gd name="f11" fmla="abs f3"/>
                  <a:gd name="f12" fmla="abs f4"/>
                  <a:gd name="f13" fmla="abs f5"/>
                  <a:gd name="f14" fmla="*/ f8 f0 1"/>
                  <a:gd name="f15" fmla="*/ f9 f0 1"/>
                  <a:gd name="f16" fmla="*/ f10 f0 1"/>
                  <a:gd name="f17" fmla="?: f11 f3 1"/>
                  <a:gd name="f18" fmla="?: f12 f4 1"/>
                  <a:gd name="f19" fmla="?: f13 f5 1"/>
                  <a:gd name="f20" fmla="*/ f14 1 f2"/>
                  <a:gd name="f21" fmla="*/ f15 1 f2"/>
                  <a:gd name="f22" fmla="*/ f16 1 f2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0 f1"/>
                  <a:gd name="f28" fmla="+- f21 0 f1"/>
                  <a:gd name="f29" fmla="+- f22 0 f1"/>
                  <a:gd name="f30" fmla="min f24 f23"/>
                  <a:gd name="f31" fmla="*/ f25 1 f19"/>
                  <a:gd name="f32" fmla="*/ f26 1 f19"/>
                  <a:gd name="f33" fmla="val f31"/>
                  <a:gd name="f34" fmla="val f32"/>
                  <a:gd name="f35" fmla="*/ f6 f30 1"/>
                  <a:gd name="f36" fmla="+- f34 0 f6"/>
                  <a:gd name="f37" fmla="+- f33 0 f6"/>
                  <a:gd name="f38" fmla="*/ f34 f30 1"/>
                  <a:gd name="f39" fmla="*/ f33 f30 1"/>
                  <a:gd name="f40" fmla="*/ f36 1 2"/>
                  <a:gd name="f41" fmla="min f37 f36"/>
                  <a:gd name="f42" fmla="+- f6 f40 0"/>
                  <a:gd name="f43" fmla="*/ f41 f7 1"/>
                  <a:gd name="f44" fmla="*/ f43 1 100000"/>
                  <a:gd name="f45" fmla="*/ f42 f30 1"/>
                  <a:gd name="f46" fmla="+- f33 0 f44"/>
                  <a:gd name="f47" fmla="*/ f44 f30 1"/>
                  <a:gd name="f48" fmla="*/ f46 1 2"/>
                  <a:gd name="f49" fmla="+- f46 0 f44"/>
                  <a:gd name="f50" fmla="*/ f46 f30 1"/>
                  <a:gd name="f51" fmla="?: f49 f44 f6"/>
                  <a:gd name="f52" fmla="?: f49 f46 f33"/>
                  <a:gd name="f53" fmla="*/ f48 f30 1"/>
                  <a:gd name="f54" fmla="*/ f51 f30 1"/>
                  <a:gd name="f55" fmla="*/ f52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7">
                    <a:pos x="f53" y="f35"/>
                  </a:cxn>
                  <a:cxn ang="f28">
                    <a:pos x="f47" y="f45"/>
                  </a:cxn>
                  <a:cxn ang="f29">
                    <a:pos x="f53" y="f38"/>
                  </a:cxn>
                </a:cxnLst>
                <a:rect l="f54" t="f35" r="f55" b="f38"/>
                <a:pathLst>
                  <a:path>
                    <a:moveTo>
                      <a:pt x="f35" y="f35"/>
                    </a:moveTo>
                    <a:lnTo>
                      <a:pt x="f50" y="f35"/>
                    </a:lnTo>
                    <a:lnTo>
                      <a:pt x="f39" y="f45"/>
                    </a:lnTo>
                    <a:lnTo>
                      <a:pt x="f50" y="f38"/>
                    </a:lnTo>
                    <a:lnTo>
                      <a:pt x="f35" y="f38"/>
                    </a:lnTo>
                    <a:lnTo>
                      <a:pt x="f47" y="f45"/>
                    </a:lnTo>
                    <a:close/>
                  </a:path>
                </a:pathLst>
              </a:custGeom>
              <a:solidFill>
                <a:srgbClr val="A5A5A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algn="ctr" defTabSz="60958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6" name="TextBox 9">
              <a:extLst>
                <a:ext uri="{FF2B5EF4-FFF2-40B4-BE49-F238E27FC236}">
                  <a16:creationId xmlns:a16="http://schemas.microsoft.com/office/drawing/2014/main" id="{BA11E2CB-EEEE-A27E-585C-2044D799A081}"/>
                </a:ext>
              </a:extLst>
            </p:cNvPr>
            <p:cNvSpPr txBox="1"/>
            <p:nvPr/>
          </p:nvSpPr>
          <p:spPr>
            <a:xfrm>
              <a:off x="10638734" y="6262790"/>
              <a:ext cx="549865" cy="307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algn="ctr" defTabSz="609584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pt-BR" sz="1400" b="1" dirty="0">
                  <a:solidFill>
                    <a:srgbClr val="FFFFFF"/>
                  </a:solidFill>
                  <a:latin typeface="Century Gothic" pitchFamily="34"/>
                  <a:cs typeface="Lato Regular"/>
                </a:rPr>
                <a:t>3</a:t>
              </a: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C29A34F9-EB52-A631-F129-66200C38F584}"/>
              </a:ext>
            </a:extLst>
          </p:cNvPr>
          <p:cNvSpPr txBox="1"/>
          <p:nvPr/>
        </p:nvSpPr>
        <p:spPr>
          <a:xfrm>
            <a:off x="1455075" y="2002144"/>
            <a:ext cx="984931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 sujet de ce projet est le développement d'un entrepôt de données pour le magasin de vélos « </a:t>
            </a:r>
            <a:r>
              <a:rPr lang="fr-FR" sz="2800" b="0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Adventure Works </a:t>
            </a:r>
            <a:r>
              <a:rPr lang="fr-FR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</a:p>
          <a:p>
            <a:endParaRPr lang="fr-FR" sz="28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L'objectif est de créer un système analytique pour aider les vendeurs et les gestionnaires à mieux comprendre les ventes et les performances des produits.</a:t>
            </a:r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6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D0BF22A-1524-E64E-AAB2-72ADDC04A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4"/>
          <p:cNvSpPr/>
          <p:nvPr/>
        </p:nvSpPr>
        <p:spPr>
          <a:xfrm>
            <a:off x="0" y="1989967"/>
            <a:ext cx="12192006" cy="1957194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25402" cap="rnd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defTabSz="60958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" name="Oval 2"/>
          <p:cNvSpPr/>
          <p:nvPr/>
        </p:nvSpPr>
        <p:spPr>
          <a:xfrm>
            <a:off x="1139802" y="1425582"/>
            <a:ext cx="2365398" cy="244126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9046" cap="rnd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defTabSz="60958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>
              <a:solidFill>
                <a:srgbClr val="FF0000"/>
              </a:solidFill>
              <a:latin typeface="Trebuchet MS"/>
            </a:endParaRPr>
          </a:p>
        </p:txBody>
      </p:sp>
      <p:sp>
        <p:nvSpPr>
          <p:cNvPr id="4" name="TextBox 7"/>
          <p:cNvSpPr txBox="1"/>
          <p:nvPr/>
        </p:nvSpPr>
        <p:spPr>
          <a:xfrm>
            <a:off x="2728999" y="2481855"/>
            <a:ext cx="8543705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defTabSz="609584">
              <a:lnSpc>
                <a:spcPct val="7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6000" b="1" dirty="0">
                <a:solidFill>
                  <a:srgbClr val="FFFFFF"/>
                </a:solidFill>
                <a:latin typeface="Century Gothic" pitchFamily="34"/>
              </a:rPr>
              <a:t>Collecte des Données</a:t>
            </a:r>
          </a:p>
          <a:p>
            <a:pPr defTabSz="609584">
              <a:lnSpc>
                <a:spcPct val="7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6000" dirty="0">
              <a:solidFill>
                <a:srgbClr val="FFFFFF"/>
              </a:solidFill>
              <a:latin typeface="Impact" pitchFamily="34"/>
              <a:cs typeface="Lato Black"/>
            </a:endParaRPr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225" y="2079879"/>
            <a:ext cx="1008445" cy="11326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92DFDDA-E87C-D7E6-D101-AC4A43AE3F23}"/>
              </a:ext>
            </a:extLst>
          </p:cNvPr>
          <p:cNvSpPr txBox="1"/>
          <p:nvPr/>
        </p:nvSpPr>
        <p:spPr>
          <a:xfrm>
            <a:off x="523204" y="788304"/>
            <a:ext cx="10984559" cy="30522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 dirty="0">
              <a:solidFill>
                <a:schemeClr val="bg1"/>
              </a:solidFill>
              <a:latin typeface="Lato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2958491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 89">
            <a:extLst>
              <a:ext uri="{FF2B5EF4-FFF2-40B4-BE49-F238E27FC236}">
                <a16:creationId xmlns:a16="http://schemas.microsoft.com/office/drawing/2014/main" id="{A0B29F5F-11AD-8E7E-3563-B73B60CB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400" y="0"/>
            <a:ext cx="647700" cy="514350"/>
          </a:xfrm>
          <a:prstGeom prst="rect">
            <a:avLst/>
          </a:prstGeom>
        </p:spPr>
      </p:pic>
      <p:sp>
        <p:nvSpPr>
          <p:cNvPr id="99" name="Text Placeholder 5">
            <a:extLst>
              <a:ext uri="{FF2B5EF4-FFF2-40B4-BE49-F238E27FC236}">
                <a16:creationId xmlns:a16="http://schemas.microsoft.com/office/drawing/2014/main" id="{9A8383B7-4297-DD3C-9029-C87BB7FCD6A3}"/>
              </a:ext>
            </a:extLst>
          </p:cNvPr>
          <p:cNvSpPr txBox="1"/>
          <p:nvPr/>
        </p:nvSpPr>
        <p:spPr>
          <a:xfrm>
            <a:off x="507226" y="382630"/>
            <a:ext cx="11009275" cy="64294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kern="0" dirty="0">
                <a:solidFill>
                  <a:srgbClr val="000000"/>
                </a:solidFill>
                <a:latin typeface="Lato Medium"/>
              </a:rPr>
              <a:t>Collecte des Données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t> du Sujet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t> du Sujet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 Medium"/>
              <a:ea typeface="+mn-ea"/>
              <a:cs typeface="+mn-cs"/>
            </a:endParaRPr>
          </a:p>
        </p:txBody>
      </p:sp>
      <p:sp>
        <p:nvSpPr>
          <p:cNvPr id="101" name="Rectangle 10">
            <a:extLst>
              <a:ext uri="{FF2B5EF4-FFF2-40B4-BE49-F238E27FC236}">
                <a16:creationId xmlns:a16="http://schemas.microsoft.com/office/drawing/2014/main" id="{DA3ECC31-9C4B-DB1D-BD35-91C7CAE59CFF}"/>
              </a:ext>
            </a:extLst>
          </p:cNvPr>
          <p:cNvSpPr/>
          <p:nvPr/>
        </p:nvSpPr>
        <p:spPr>
          <a:xfrm>
            <a:off x="455005" y="491060"/>
            <a:ext cx="45720" cy="794741"/>
          </a:xfrm>
          <a:prstGeom prst="rect">
            <a:avLst/>
          </a:prstGeom>
          <a:solidFill>
            <a:srgbClr val="0087B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4" name="Group 12">
            <a:extLst>
              <a:ext uri="{FF2B5EF4-FFF2-40B4-BE49-F238E27FC236}">
                <a16:creationId xmlns:a16="http://schemas.microsoft.com/office/drawing/2014/main" id="{06CEE3EA-0908-544A-9E87-686606552D97}"/>
              </a:ext>
            </a:extLst>
          </p:cNvPr>
          <p:cNvGrpSpPr/>
          <p:nvPr/>
        </p:nvGrpSpPr>
        <p:grpSpPr>
          <a:xfrm>
            <a:off x="11304385" y="6167593"/>
            <a:ext cx="549865" cy="307777"/>
            <a:chOff x="10638734" y="6262790"/>
            <a:chExt cx="549865" cy="307777"/>
          </a:xfrm>
        </p:grpSpPr>
        <p:grpSp>
          <p:nvGrpSpPr>
            <p:cNvPr id="105" name="Group 7">
              <a:extLst>
                <a:ext uri="{FF2B5EF4-FFF2-40B4-BE49-F238E27FC236}">
                  <a16:creationId xmlns:a16="http://schemas.microsoft.com/office/drawing/2014/main" id="{6638554F-475E-697E-BD1A-C13FF78D92A7}"/>
                </a:ext>
              </a:extLst>
            </p:cNvPr>
            <p:cNvGrpSpPr/>
            <p:nvPr/>
          </p:nvGrpSpPr>
          <p:grpSpPr>
            <a:xfrm>
              <a:off x="10663989" y="6289672"/>
              <a:ext cx="468473" cy="280894"/>
              <a:chOff x="10663989" y="6289672"/>
              <a:chExt cx="468473" cy="280894"/>
            </a:xfrm>
          </p:grpSpPr>
          <p:sp>
            <p:nvSpPr>
              <p:cNvPr id="107" name="Pentagon 5">
                <a:extLst>
                  <a:ext uri="{FF2B5EF4-FFF2-40B4-BE49-F238E27FC236}">
                    <a16:creationId xmlns:a16="http://schemas.microsoft.com/office/drawing/2014/main" id="{DA585C9B-6AE9-A68A-3831-D9EA226FDF94}"/>
                  </a:ext>
                </a:extLst>
              </p:cNvPr>
              <p:cNvSpPr/>
              <p:nvPr/>
            </p:nvSpPr>
            <p:spPr>
              <a:xfrm rot="10799991">
                <a:off x="10726195" y="6289672"/>
                <a:ext cx="406267" cy="2808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val 31507"/>
                  <a:gd name="f8" fmla="+- 0 0 -360"/>
                  <a:gd name="f9" fmla="+- 0 0 -180"/>
                  <a:gd name="f10" fmla="abs f3"/>
                  <a:gd name="f11" fmla="abs f4"/>
                  <a:gd name="f12" fmla="abs f5"/>
                  <a:gd name="f13" fmla="*/ f8 f0 1"/>
                  <a:gd name="f14" fmla="*/ f9 f0 1"/>
                  <a:gd name="f15" fmla="?: f10 f3 1"/>
                  <a:gd name="f16" fmla="?: f11 f4 1"/>
                  <a:gd name="f17" fmla="?: f12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+- f30 0 f6"/>
                  <a:gd name="f33" fmla="+- f29 0 f6"/>
                  <a:gd name="f34" fmla="*/ f30 f26 1"/>
                  <a:gd name="f35" fmla="*/ f29 f26 1"/>
                  <a:gd name="f36" fmla="*/ f32 1 2"/>
                  <a:gd name="f37" fmla="min f33 f32"/>
                  <a:gd name="f38" fmla="+- f6 f36 0"/>
                  <a:gd name="f39" fmla="*/ f37 f7 1"/>
                  <a:gd name="f40" fmla="*/ f39 1 100000"/>
                  <a:gd name="f41" fmla="*/ f38 f26 1"/>
                  <a:gd name="f42" fmla="+- f29 0 f40"/>
                  <a:gd name="f43" fmla="+- f42 f29 0"/>
                  <a:gd name="f44" fmla="*/ f42 1 2"/>
                  <a:gd name="f45" fmla="*/ f42 f26 1"/>
                  <a:gd name="f46" fmla="*/ f43 1 2"/>
                  <a:gd name="f47" fmla="*/ f44 f26 1"/>
                  <a:gd name="f48" fmla="*/ f46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47" y="f31"/>
                  </a:cxn>
                  <a:cxn ang="f25">
                    <a:pos x="f47" y="f34"/>
                  </a:cxn>
                </a:cxnLst>
                <a:rect l="f31" t="f31" r="f48" b="f34"/>
                <a:pathLst>
                  <a:path>
                    <a:moveTo>
                      <a:pt x="f31" y="f31"/>
                    </a:moveTo>
                    <a:lnTo>
                      <a:pt x="f45" y="f31"/>
                    </a:lnTo>
                    <a:lnTo>
                      <a:pt x="f35" y="f41"/>
                    </a:lnTo>
                    <a:lnTo>
                      <a:pt x="f45" y="f34"/>
                    </a:lnTo>
                    <a:lnTo>
                      <a:pt x="f31" y="f34"/>
                    </a:lnTo>
                    <a:close/>
                  </a:path>
                </a:pathLst>
              </a:custGeom>
              <a:solidFill>
                <a:srgbClr val="44546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6095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Chevron 11">
                <a:extLst>
                  <a:ext uri="{FF2B5EF4-FFF2-40B4-BE49-F238E27FC236}">
                    <a16:creationId xmlns:a16="http://schemas.microsoft.com/office/drawing/2014/main" id="{D4EC6FDA-9BF7-F270-C57F-58A554642D0B}"/>
                  </a:ext>
                </a:extLst>
              </p:cNvPr>
              <p:cNvSpPr/>
              <p:nvPr/>
            </p:nvSpPr>
            <p:spPr>
              <a:xfrm rot="10799991">
                <a:off x="10663989" y="6289672"/>
                <a:ext cx="111931" cy="2808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val 77273"/>
                  <a:gd name="f8" fmla="+- 0 0 -360"/>
                  <a:gd name="f9" fmla="+- 0 0 -270"/>
                  <a:gd name="f10" fmla="+- 0 0 -180"/>
                  <a:gd name="f11" fmla="abs f3"/>
                  <a:gd name="f12" fmla="abs f4"/>
                  <a:gd name="f13" fmla="abs f5"/>
                  <a:gd name="f14" fmla="*/ f8 f0 1"/>
                  <a:gd name="f15" fmla="*/ f9 f0 1"/>
                  <a:gd name="f16" fmla="*/ f10 f0 1"/>
                  <a:gd name="f17" fmla="?: f11 f3 1"/>
                  <a:gd name="f18" fmla="?: f12 f4 1"/>
                  <a:gd name="f19" fmla="?: f13 f5 1"/>
                  <a:gd name="f20" fmla="*/ f14 1 f2"/>
                  <a:gd name="f21" fmla="*/ f15 1 f2"/>
                  <a:gd name="f22" fmla="*/ f16 1 f2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0 f1"/>
                  <a:gd name="f28" fmla="+- f21 0 f1"/>
                  <a:gd name="f29" fmla="+- f22 0 f1"/>
                  <a:gd name="f30" fmla="min f24 f23"/>
                  <a:gd name="f31" fmla="*/ f25 1 f19"/>
                  <a:gd name="f32" fmla="*/ f26 1 f19"/>
                  <a:gd name="f33" fmla="val f31"/>
                  <a:gd name="f34" fmla="val f32"/>
                  <a:gd name="f35" fmla="*/ f6 f30 1"/>
                  <a:gd name="f36" fmla="+- f34 0 f6"/>
                  <a:gd name="f37" fmla="+- f33 0 f6"/>
                  <a:gd name="f38" fmla="*/ f34 f30 1"/>
                  <a:gd name="f39" fmla="*/ f33 f30 1"/>
                  <a:gd name="f40" fmla="*/ f36 1 2"/>
                  <a:gd name="f41" fmla="min f37 f36"/>
                  <a:gd name="f42" fmla="+- f6 f40 0"/>
                  <a:gd name="f43" fmla="*/ f41 f7 1"/>
                  <a:gd name="f44" fmla="*/ f43 1 100000"/>
                  <a:gd name="f45" fmla="*/ f42 f30 1"/>
                  <a:gd name="f46" fmla="+- f33 0 f44"/>
                  <a:gd name="f47" fmla="*/ f44 f30 1"/>
                  <a:gd name="f48" fmla="*/ f46 1 2"/>
                  <a:gd name="f49" fmla="+- f46 0 f44"/>
                  <a:gd name="f50" fmla="*/ f46 f30 1"/>
                  <a:gd name="f51" fmla="?: f49 f44 f6"/>
                  <a:gd name="f52" fmla="?: f49 f46 f33"/>
                  <a:gd name="f53" fmla="*/ f48 f30 1"/>
                  <a:gd name="f54" fmla="*/ f51 f30 1"/>
                  <a:gd name="f55" fmla="*/ f52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7">
                    <a:pos x="f53" y="f35"/>
                  </a:cxn>
                  <a:cxn ang="f28">
                    <a:pos x="f47" y="f45"/>
                  </a:cxn>
                  <a:cxn ang="f29">
                    <a:pos x="f53" y="f38"/>
                  </a:cxn>
                </a:cxnLst>
                <a:rect l="f54" t="f35" r="f55" b="f38"/>
                <a:pathLst>
                  <a:path>
                    <a:moveTo>
                      <a:pt x="f35" y="f35"/>
                    </a:moveTo>
                    <a:lnTo>
                      <a:pt x="f50" y="f35"/>
                    </a:lnTo>
                    <a:lnTo>
                      <a:pt x="f39" y="f45"/>
                    </a:lnTo>
                    <a:lnTo>
                      <a:pt x="f50" y="f38"/>
                    </a:lnTo>
                    <a:lnTo>
                      <a:pt x="f35" y="f38"/>
                    </a:lnTo>
                    <a:lnTo>
                      <a:pt x="f47" y="f45"/>
                    </a:lnTo>
                    <a:close/>
                  </a:path>
                </a:pathLst>
              </a:custGeom>
              <a:solidFill>
                <a:srgbClr val="A5A5A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6095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6" name="TextBox 9">
              <a:extLst>
                <a:ext uri="{FF2B5EF4-FFF2-40B4-BE49-F238E27FC236}">
                  <a16:creationId xmlns:a16="http://schemas.microsoft.com/office/drawing/2014/main" id="{BA11E2CB-EEEE-A27E-585C-2044D799A081}"/>
                </a:ext>
              </a:extLst>
            </p:cNvPr>
            <p:cNvSpPr txBox="1"/>
            <p:nvPr/>
          </p:nvSpPr>
          <p:spPr>
            <a:xfrm>
              <a:off x="10638734" y="6262790"/>
              <a:ext cx="549865" cy="307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6095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pt-B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itchFamily="34"/>
                  <a:ea typeface="+mn-ea"/>
                  <a:cs typeface="Lato Regular"/>
                </a:rPr>
                <a:t>5</a:t>
              </a:r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818A44BC-B1A6-5546-E765-2FA5BCCFC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322" y="1790451"/>
            <a:ext cx="5264792" cy="3101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96CC0CB-0008-AF3C-3412-94C8315E6F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625" y="4467666"/>
            <a:ext cx="847650" cy="84765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EC4D9EB-3B8E-F78A-02FD-A8D900465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725" y="1758196"/>
            <a:ext cx="5678033" cy="316554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7E2278A-59F7-1F03-92D7-D3C9767D945A}"/>
              </a:ext>
            </a:extLst>
          </p:cNvPr>
          <p:cNvSpPr txBox="1"/>
          <p:nvPr/>
        </p:nvSpPr>
        <p:spPr>
          <a:xfrm>
            <a:off x="1543258" y="5398526"/>
            <a:ext cx="927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Les données présentent les ventes du magasin </a:t>
            </a:r>
            <a:r>
              <a:rPr lang="fr-FR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Adventure Works</a:t>
            </a:r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de juillet 2005 à juillet 2008 en Australie, au Canada, en France, en Allemagne, au Royaume-Uni et aux États-Unis.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AFC4201-CE44-F12A-4187-9DC150C901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93" y="5494992"/>
            <a:ext cx="549865" cy="54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6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DAD915D-152B-B18C-74A4-F441D0C3C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4"/>
          <p:cNvSpPr/>
          <p:nvPr/>
        </p:nvSpPr>
        <p:spPr>
          <a:xfrm>
            <a:off x="0" y="1944247"/>
            <a:ext cx="12192006" cy="1918572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25402" cap="rnd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defTabSz="60958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" name="Oval 2"/>
          <p:cNvSpPr/>
          <p:nvPr/>
        </p:nvSpPr>
        <p:spPr>
          <a:xfrm>
            <a:off x="1101778" y="1257540"/>
            <a:ext cx="2441268" cy="244126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9046" cap="rnd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defTabSz="60958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>
              <a:solidFill>
                <a:srgbClr val="FF0000"/>
              </a:solidFill>
              <a:latin typeface="Trebuchet MS"/>
            </a:endParaRPr>
          </a:p>
        </p:txBody>
      </p:sp>
      <p:sp>
        <p:nvSpPr>
          <p:cNvPr id="4" name="TextBox 7"/>
          <p:cNvSpPr txBox="1"/>
          <p:nvPr/>
        </p:nvSpPr>
        <p:spPr>
          <a:xfrm>
            <a:off x="2546517" y="2604702"/>
            <a:ext cx="8543705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defTabSz="609584">
              <a:lnSpc>
                <a:spcPct val="7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6000" kern="0" dirty="0">
                <a:solidFill>
                  <a:srgbClr val="FFFFFF"/>
                </a:solidFill>
                <a:latin typeface="Impact" pitchFamily="34"/>
                <a:cs typeface="Lato Black"/>
              </a:rPr>
              <a:t>Modélisation des Données</a:t>
            </a:r>
          </a:p>
          <a:p>
            <a:pPr defTabSz="609584">
              <a:lnSpc>
                <a:spcPct val="7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6000" dirty="0">
              <a:solidFill>
                <a:srgbClr val="FFFFFF"/>
              </a:solidFill>
              <a:latin typeface="Impact" pitchFamily="34"/>
              <a:cs typeface="Lato Black"/>
            </a:endParaRPr>
          </a:p>
        </p:txBody>
      </p:sp>
      <p:pic>
        <p:nvPicPr>
          <p:cNvPr id="5" name="Image 7" descr="Une image contenant objet&#10;&#10;Description générée automatiquement"/>
          <p:cNvPicPr>
            <a:picLocks noChangeAspect="1"/>
          </p:cNvPicPr>
          <p:nvPr/>
        </p:nvPicPr>
        <p:blipFill>
          <a:blip r:embed="rId4">
            <a:lum bright="20000" contrast="-70000"/>
          </a:blip>
          <a:stretch>
            <a:fillRect/>
          </a:stretch>
        </p:blipFill>
        <p:spPr>
          <a:xfrm rot="443160">
            <a:off x="1391716" y="1737264"/>
            <a:ext cx="1237128" cy="14505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DB986C3-7A15-78E4-6F58-54E842154E1E}"/>
              </a:ext>
            </a:extLst>
          </p:cNvPr>
          <p:cNvSpPr txBox="1"/>
          <p:nvPr/>
        </p:nvSpPr>
        <p:spPr>
          <a:xfrm>
            <a:off x="491986" y="169270"/>
            <a:ext cx="11009275" cy="64294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400" kern="0" dirty="0">
              <a:solidFill>
                <a:schemeClr val="bg1"/>
              </a:solidFill>
              <a:latin typeface="Lato Medium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3519DBE-04D8-8584-B399-91920724D5F7}"/>
              </a:ext>
            </a:extLst>
          </p:cNvPr>
          <p:cNvSpPr txBox="1"/>
          <p:nvPr/>
        </p:nvSpPr>
        <p:spPr>
          <a:xfrm>
            <a:off x="767676" y="871465"/>
            <a:ext cx="10984559" cy="30522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 dirty="0">
              <a:solidFill>
                <a:schemeClr val="bg1"/>
              </a:solidFill>
              <a:latin typeface="Lato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447374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62">
            <a:extLst>
              <a:ext uri="{FF2B5EF4-FFF2-40B4-BE49-F238E27FC236}">
                <a16:creationId xmlns:a16="http://schemas.microsoft.com/office/drawing/2014/main" id="{ED5FC994-8688-9DCB-2B3A-15D9045ED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3"/>
            <a:ext cx="12207240" cy="6854127"/>
          </a:xfrm>
          <a:prstGeom prst="rect">
            <a:avLst/>
          </a:prstGeom>
        </p:spPr>
      </p:pic>
      <p:sp>
        <p:nvSpPr>
          <p:cNvPr id="34" name="Text Placeholder 5"/>
          <p:cNvSpPr txBox="1"/>
          <p:nvPr/>
        </p:nvSpPr>
        <p:spPr>
          <a:xfrm>
            <a:off x="507226" y="382630"/>
            <a:ext cx="11009275" cy="64294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kern="0" dirty="0">
                <a:solidFill>
                  <a:srgbClr val="262626"/>
                </a:solidFill>
                <a:latin typeface="Lato" pitchFamily="34"/>
              </a:rPr>
              <a:t>Modélisation des Données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400" kern="0" dirty="0">
              <a:solidFill>
                <a:srgbClr val="262626"/>
              </a:solidFill>
              <a:latin typeface="Lato" pitchFamily="34"/>
              <a:cs typeface="Lato" pitchFamily="34"/>
            </a:endParaRPr>
          </a:p>
        </p:txBody>
      </p:sp>
      <p:sp>
        <p:nvSpPr>
          <p:cNvPr id="35" name="Text Placeholder 6"/>
          <p:cNvSpPr txBox="1"/>
          <p:nvPr/>
        </p:nvSpPr>
        <p:spPr>
          <a:xfrm>
            <a:off x="538444" y="971184"/>
            <a:ext cx="10984559" cy="30522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7F7F7F"/>
              </a:solidFill>
              <a:latin typeface="Lato Light" pitchFamily="34"/>
            </a:endParaRPr>
          </a:p>
        </p:txBody>
      </p:sp>
      <p:sp>
        <p:nvSpPr>
          <p:cNvPr id="36" name="Rectangle 14"/>
          <p:cNvSpPr/>
          <p:nvPr/>
        </p:nvSpPr>
        <p:spPr>
          <a:xfrm>
            <a:off x="455005" y="491060"/>
            <a:ext cx="45720" cy="794741"/>
          </a:xfrm>
          <a:prstGeom prst="rect">
            <a:avLst/>
          </a:prstGeom>
          <a:solidFill>
            <a:srgbClr val="0087B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FFFFFF"/>
              </a:solidFill>
            </a:endParaRPr>
          </a:p>
        </p:txBody>
      </p:sp>
      <p:sp>
        <p:nvSpPr>
          <p:cNvPr id="37" name="Rectangle 15"/>
          <p:cNvSpPr/>
          <p:nvPr/>
        </p:nvSpPr>
        <p:spPr>
          <a:xfrm>
            <a:off x="454996" y="961802"/>
            <a:ext cx="45720" cy="323999"/>
          </a:xfrm>
          <a:prstGeom prst="rect">
            <a:avLst/>
          </a:prstGeom>
          <a:solidFill>
            <a:srgbClr val="0D0D0D">
              <a:alpha val="47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FFFFFF"/>
              </a:solidFill>
            </a:endParaRPr>
          </a:p>
        </p:txBody>
      </p:sp>
      <p:grpSp>
        <p:nvGrpSpPr>
          <p:cNvPr id="54" name="Group 12"/>
          <p:cNvGrpSpPr/>
          <p:nvPr/>
        </p:nvGrpSpPr>
        <p:grpSpPr>
          <a:xfrm>
            <a:off x="10697869" y="6402251"/>
            <a:ext cx="549874" cy="324026"/>
            <a:chOff x="10663998" y="6246549"/>
            <a:chExt cx="549874" cy="324026"/>
          </a:xfrm>
        </p:grpSpPr>
        <p:grpSp>
          <p:nvGrpSpPr>
            <p:cNvPr id="55" name="Group 7"/>
            <p:cNvGrpSpPr/>
            <p:nvPr/>
          </p:nvGrpSpPr>
          <p:grpSpPr>
            <a:xfrm>
              <a:off x="10663998" y="6289681"/>
              <a:ext cx="468464" cy="280894"/>
              <a:chOff x="10663998" y="6289681"/>
              <a:chExt cx="468464" cy="280894"/>
            </a:xfrm>
          </p:grpSpPr>
          <p:sp>
            <p:nvSpPr>
              <p:cNvPr id="56" name="Pentagon 5"/>
              <p:cNvSpPr/>
              <p:nvPr/>
            </p:nvSpPr>
            <p:spPr>
              <a:xfrm rot="10799991">
                <a:off x="10726195" y="6289681"/>
                <a:ext cx="406267" cy="2808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val 31507"/>
                  <a:gd name="f8" fmla="+- 0 0 -360"/>
                  <a:gd name="f9" fmla="+- 0 0 -180"/>
                  <a:gd name="f10" fmla="abs f3"/>
                  <a:gd name="f11" fmla="abs f4"/>
                  <a:gd name="f12" fmla="abs f5"/>
                  <a:gd name="f13" fmla="*/ f8 f0 1"/>
                  <a:gd name="f14" fmla="*/ f9 f0 1"/>
                  <a:gd name="f15" fmla="?: f10 f3 1"/>
                  <a:gd name="f16" fmla="?: f11 f4 1"/>
                  <a:gd name="f17" fmla="?: f12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+- f30 0 f6"/>
                  <a:gd name="f33" fmla="+- f29 0 f6"/>
                  <a:gd name="f34" fmla="*/ f30 f26 1"/>
                  <a:gd name="f35" fmla="*/ f29 f26 1"/>
                  <a:gd name="f36" fmla="*/ f32 1 2"/>
                  <a:gd name="f37" fmla="min f33 f32"/>
                  <a:gd name="f38" fmla="+- f6 f36 0"/>
                  <a:gd name="f39" fmla="*/ f37 f7 1"/>
                  <a:gd name="f40" fmla="*/ f39 1 100000"/>
                  <a:gd name="f41" fmla="*/ f38 f26 1"/>
                  <a:gd name="f42" fmla="+- f29 0 f40"/>
                  <a:gd name="f43" fmla="+- f42 f29 0"/>
                  <a:gd name="f44" fmla="*/ f42 1 2"/>
                  <a:gd name="f45" fmla="*/ f42 f26 1"/>
                  <a:gd name="f46" fmla="*/ f43 1 2"/>
                  <a:gd name="f47" fmla="*/ f44 f26 1"/>
                  <a:gd name="f48" fmla="*/ f46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47" y="f31"/>
                  </a:cxn>
                  <a:cxn ang="f25">
                    <a:pos x="f47" y="f34"/>
                  </a:cxn>
                </a:cxnLst>
                <a:rect l="f31" t="f31" r="f48" b="f34"/>
                <a:pathLst>
                  <a:path>
                    <a:moveTo>
                      <a:pt x="f31" y="f31"/>
                    </a:moveTo>
                    <a:lnTo>
                      <a:pt x="f45" y="f31"/>
                    </a:lnTo>
                    <a:lnTo>
                      <a:pt x="f35" y="f41"/>
                    </a:lnTo>
                    <a:lnTo>
                      <a:pt x="f45" y="f34"/>
                    </a:lnTo>
                    <a:lnTo>
                      <a:pt x="f31" y="f34"/>
                    </a:lnTo>
                    <a:close/>
                  </a:path>
                </a:pathLst>
              </a:custGeom>
              <a:solidFill>
                <a:srgbClr val="44546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algn="ctr" defTabSz="60958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Chevron 11"/>
              <p:cNvSpPr/>
              <p:nvPr/>
            </p:nvSpPr>
            <p:spPr>
              <a:xfrm rot="10799991">
                <a:off x="10663998" y="6289681"/>
                <a:ext cx="111931" cy="2808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val 77273"/>
                  <a:gd name="f8" fmla="+- 0 0 -360"/>
                  <a:gd name="f9" fmla="+- 0 0 -270"/>
                  <a:gd name="f10" fmla="+- 0 0 -180"/>
                  <a:gd name="f11" fmla="abs f3"/>
                  <a:gd name="f12" fmla="abs f4"/>
                  <a:gd name="f13" fmla="abs f5"/>
                  <a:gd name="f14" fmla="*/ f8 f0 1"/>
                  <a:gd name="f15" fmla="*/ f9 f0 1"/>
                  <a:gd name="f16" fmla="*/ f10 f0 1"/>
                  <a:gd name="f17" fmla="?: f11 f3 1"/>
                  <a:gd name="f18" fmla="?: f12 f4 1"/>
                  <a:gd name="f19" fmla="?: f13 f5 1"/>
                  <a:gd name="f20" fmla="*/ f14 1 f2"/>
                  <a:gd name="f21" fmla="*/ f15 1 f2"/>
                  <a:gd name="f22" fmla="*/ f16 1 f2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0 f1"/>
                  <a:gd name="f28" fmla="+- f21 0 f1"/>
                  <a:gd name="f29" fmla="+- f22 0 f1"/>
                  <a:gd name="f30" fmla="min f24 f23"/>
                  <a:gd name="f31" fmla="*/ f25 1 f19"/>
                  <a:gd name="f32" fmla="*/ f26 1 f19"/>
                  <a:gd name="f33" fmla="val f31"/>
                  <a:gd name="f34" fmla="val f32"/>
                  <a:gd name="f35" fmla="*/ f6 f30 1"/>
                  <a:gd name="f36" fmla="+- f34 0 f6"/>
                  <a:gd name="f37" fmla="+- f33 0 f6"/>
                  <a:gd name="f38" fmla="*/ f34 f30 1"/>
                  <a:gd name="f39" fmla="*/ f33 f30 1"/>
                  <a:gd name="f40" fmla="*/ f36 1 2"/>
                  <a:gd name="f41" fmla="min f37 f36"/>
                  <a:gd name="f42" fmla="+- f6 f40 0"/>
                  <a:gd name="f43" fmla="*/ f41 f7 1"/>
                  <a:gd name="f44" fmla="*/ f43 1 100000"/>
                  <a:gd name="f45" fmla="*/ f42 f30 1"/>
                  <a:gd name="f46" fmla="+- f33 0 f44"/>
                  <a:gd name="f47" fmla="*/ f44 f30 1"/>
                  <a:gd name="f48" fmla="*/ f46 1 2"/>
                  <a:gd name="f49" fmla="+- f46 0 f44"/>
                  <a:gd name="f50" fmla="*/ f46 f30 1"/>
                  <a:gd name="f51" fmla="?: f49 f44 f6"/>
                  <a:gd name="f52" fmla="?: f49 f46 f33"/>
                  <a:gd name="f53" fmla="*/ f48 f30 1"/>
                  <a:gd name="f54" fmla="*/ f51 f30 1"/>
                  <a:gd name="f55" fmla="*/ f52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7">
                    <a:pos x="f53" y="f35"/>
                  </a:cxn>
                  <a:cxn ang="f28">
                    <a:pos x="f47" y="f45"/>
                  </a:cxn>
                  <a:cxn ang="f29">
                    <a:pos x="f53" y="f38"/>
                  </a:cxn>
                </a:cxnLst>
                <a:rect l="f54" t="f35" r="f55" b="f38"/>
                <a:pathLst>
                  <a:path>
                    <a:moveTo>
                      <a:pt x="f35" y="f35"/>
                    </a:moveTo>
                    <a:lnTo>
                      <a:pt x="f50" y="f35"/>
                    </a:lnTo>
                    <a:lnTo>
                      <a:pt x="f39" y="f45"/>
                    </a:lnTo>
                    <a:lnTo>
                      <a:pt x="f50" y="f38"/>
                    </a:lnTo>
                    <a:lnTo>
                      <a:pt x="f35" y="f38"/>
                    </a:lnTo>
                    <a:lnTo>
                      <a:pt x="f47" y="f45"/>
                    </a:lnTo>
                    <a:close/>
                  </a:path>
                </a:pathLst>
              </a:custGeom>
              <a:solidFill>
                <a:srgbClr val="A5A5A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algn="ctr" defTabSz="60958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8" name="TextBox 9"/>
            <p:cNvSpPr txBox="1"/>
            <p:nvPr/>
          </p:nvSpPr>
          <p:spPr>
            <a:xfrm>
              <a:off x="10664007" y="6246549"/>
              <a:ext cx="549865" cy="307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algn="ctr" defTabSz="609584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pt-BR" sz="1400" b="1" dirty="0">
                  <a:solidFill>
                    <a:srgbClr val="FFFFFF"/>
                  </a:solidFill>
                  <a:latin typeface="Century Gothic" pitchFamily="34"/>
                  <a:cs typeface="Lato Regular"/>
                </a:rPr>
                <a:t>7</a:t>
              </a:r>
            </a:p>
          </p:txBody>
        </p:sp>
      </p:grpSp>
      <p:pic>
        <p:nvPicPr>
          <p:cNvPr id="69" name="Image 68">
            <a:extLst>
              <a:ext uri="{FF2B5EF4-FFF2-40B4-BE49-F238E27FC236}">
                <a16:creationId xmlns:a16="http://schemas.microsoft.com/office/drawing/2014/main" id="{CF5EA31C-1921-7AB7-C5B8-7C6A7669F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300" y="0"/>
            <a:ext cx="647700" cy="514350"/>
          </a:xfrm>
          <a:prstGeom prst="rect">
            <a:avLst/>
          </a:prstGeom>
        </p:spPr>
      </p:pic>
      <p:pic>
        <p:nvPicPr>
          <p:cNvPr id="1025" name="Picture 1" descr="User">
            <a:extLst>
              <a:ext uri="{FF2B5EF4-FFF2-40B4-BE49-F238E27FC236}">
                <a16:creationId xmlns:a16="http://schemas.microsoft.com/office/drawing/2014/main" id="{32A44507-FBE5-1853-BD1C-6135B54D4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User">
            <a:extLst>
              <a:ext uri="{FF2B5EF4-FFF2-40B4-BE49-F238E27FC236}">
                <a16:creationId xmlns:a16="http://schemas.microsoft.com/office/drawing/2014/main" id="{9C6E1F0C-D0F4-D7EF-7F5A-6E4D75978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479ABFE-6E90-C855-596F-D45F9D8C67BC}"/>
              </a:ext>
            </a:extLst>
          </p:cNvPr>
          <p:cNvSpPr txBox="1"/>
          <p:nvPr/>
        </p:nvSpPr>
        <p:spPr>
          <a:xfrm>
            <a:off x="684217" y="1409138"/>
            <a:ext cx="56900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Tables de Faits</a:t>
            </a:r>
            <a:r>
              <a:rPr lang="fr-FR" b="0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Contiennent les données transactionnelles de vente.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FactVendre</a:t>
            </a:r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b="0" i="0" dirty="0" err="1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productkey</a:t>
            </a:r>
            <a:r>
              <a:rPr lang="fr-FR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, </a:t>
            </a:r>
            <a:r>
              <a:rPr lang="fr-FR" b="0" i="0" dirty="0" err="1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datekey</a:t>
            </a:r>
            <a:r>
              <a:rPr lang="fr-FR" dirty="0">
                <a:solidFill>
                  <a:srgbClr val="C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fr-FR" b="0" i="0" dirty="0" err="1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costumerkey</a:t>
            </a:r>
            <a:r>
              <a:rPr lang="fr-FR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fr-FR" b="0" i="0" dirty="0" err="1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vendreterritorykey</a:t>
            </a:r>
            <a:r>
              <a:rPr lang="fr-FR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fr-FR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totalProfit</a:t>
            </a:r>
            <a:r>
              <a:rPr lang="fr-FR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fr-FR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totalRevenue</a:t>
            </a:r>
            <a:r>
              <a:rPr lang="fr-FR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, cout de marchandises vendues , </a:t>
            </a:r>
            <a:r>
              <a:rPr lang="fr-FR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totalTra</a:t>
            </a:r>
            <a:r>
              <a:rPr lang="fr-FR" dirty="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nsction</a:t>
            </a:r>
            <a:r>
              <a:rPr lang="fr-FR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…</a:t>
            </a:r>
            <a:endParaRPr lang="fr-FR" b="0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b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Tables de Dimensions</a:t>
            </a:r>
            <a:r>
              <a:rPr lang="fr-FR" b="0" i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DimProduits</a:t>
            </a:r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i="0" dirty="0" err="1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productkey</a:t>
            </a:r>
            <a:r>
              <a:rPr lang="fr-FR" dirty="0">
                <a:solidFill>
                  <a:srgbClr val="C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fr-FR" dirty="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nomproduit</a:t>
            </a:r>
            <a:r>
              <a:rPr lang="fr-FR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, couleur.. </a:t>
            </a:r>
          </a:p>
          <a:p>
            <a:pPr lvl="1" algn="l"/>
            <a:endParaRPr lang="fr-FR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DimDate</a:t>
            </a:r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b="0" i="0" dirty="0" err="1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datekey</a:t>
            </a:r>
            <a:r>
              <a:rPr lang="fr-FR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fr-FR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moi , quarter, année , </a:t>
            </a:r>
            <a:r>
              <a:rPr lang="fr-FR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weektype</a:t>
            </a:r>
            <a:r>
              <a:rPr lang="fr-FR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fr-FR" b="0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DimClients</a:t>
            </a:r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b="0" i="0" dirty="0" err="1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costumerkey</a:t>
            </a:r>
            <a:r>
              <a:rPr lang="fr-FR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nom , </a:t>
            </a:r>
            <a:r>
              <a:rPr lang="fr-FR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  <a:r>
              <a:rPr lang="fr-FR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, DA ..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C0000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DimVendreTerritory</a:t>
            </a:r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b="0" i="0" dirty="0" err="1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vendreterritorykey</a:t>
            </a:r>
            <a:r>
              <a:rPr lang="fr-FR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fr-FR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country , région , groupe …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B081434-F6DF-A89D-67A4-83BFC5E45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655" y="1276410"/>
            <a:ext cx="5610225" cy="4726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26546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62">
            <a:extLst>
              <a:ext uri="{FF2B5EF4-FFF2-40B4-BE49-F238E27FC236}">
                <a16:creationId xmlns:a16="http://schemas.microsoft.com/office/drawing/2014/main" id="{ED5FC994-8688-9DCB-2B3A-15D9045ED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3"/>
            <a:ext cx="12207240" cy="6854127"/>
          </a:xfrm>
          <a:prstGeom prst="rect">
            <a:avLst/>
          </a:prstGeom>
        </p:spPr>
      </p:pic>
      <p:sp>
        <p:nvSpPr>
          <p:cNvPr id="34" name="Text Placeholder 5"/>
          <p:cNvSpPr txBox="1"/>
          <p:nvPr/>
        </p:nvSpPr>
        <p:spPr>
          <a:xfrm>
            <a:off x="507226" y="382630"/>
            <a:ext cx="11009275" cy="64294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Transformation des données </a:t>
            </a:r>
            <a:endParaRPr lang="en-US" sz="4400" kern="0" dirty="0">
              <a:solidFill>
                <a:srgbClr val="262626"/>
              </a:solidFill>
              <a:latin typeface="Lato" pitchFamily="34"/>
              <a:cs typeface="Lato" pitchFamily="34"/>
            </a:endParaRPr>
          </a:p>
        </p:txBody>
      </p:sp>
      <p:sp>
        <p:nvSpPr>
          <p:cNvPr id="35" name="Text Placeholder 6"/>
          <p:cNvSpPr txBox="1"/>
          <p:nvPr/>
        </p:nvSpPr>
        <p:spPr>
          <a:xfrm>
            <a:off x="538444" y="971184"/>
            <a:ext cx="10984559" cy="30522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7F7F7F"/>
              </a:solidFill>
              <a:latin typeface="Lato Light" pitchFamily="34"/>
            </a:endParaRPr>
          </a:p>
        </p:txBody>
      </p:sp>
      <p:sp>
        <p:nvSpPr>
          <p:cNvPr id="36" name="Rectangle 14"/>
          <p:cNvSpPr/>
          <p:nvPr/>
        </p:nvSpPr>
        <p:spPr>
          <a:xfrm>
            <a:off x="455005" y="491060"/>
            <a:ext cx="45720" cy="794741"/>
          </a:xfrm>
          <a:prstGeom prst="rect">
            <a:avLst/>
          </a:prstGeom>
          <a:solidFill>
            <a:srgbClr val="0087B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FFFFFF"/>
              </a:solidFill>
            </a:endParaRPr>
          </a:p>
        </p:txBody>
      </p:sp>
      <p:sp>
        <p:nvSpPr>
          <p:cNvPr id="37" name="Rectangle 15"/>
          <p:cNvSpPr/>
          <p:nvPr/>
        </p:nvSpPr>
        <p:spPr>
          <a:xfrm>
            <a:off x="454996" y="961802"/>
            <a:ext cx="45720" cy="323999"/>
          </a:xfrm>
          <a:prstGeom prst="rect">
            <a:avLst/>
          </a:prstGeom>
          <a:solidFill>
            <a:srgbClr val="0D0D0D">
              <a:alpha val="47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FFFFFF"/>
              </a:solidFill>
            </a:endParaRPr>
          </a:p>
        </p:txBody>
      </p:sp>
      <p:grpSp>
        <p:nvGrpSpPr>
          <p:cNvPr id="54" name="Group 12"/>
          <p:cNvGrpSpPr/>
          <p:nvPr/>
        </p:nvGrpSpPr>
        <p:grpSpPr>
          <a:xfrm>
            <a:off x="10697869" y="6402251"/>
            <a:ext cx="549874" cy="324026"/>
            <a:chOff x="10663998" y="6246549"/>
            <a:chExt cx="549874" cy="324026"/>
          </a:xfrm>
        </p:grpSpPr>
        <p:grpSp>
          <p:nvGrpSpPr>
            <p:cNvPr id="55" name="Group 7"/>
            <p:cNvGrpSpPr/>
            <p:nvPr/>
          </p:nvGrpSpPr>
          <p:grpSpPr>
            <a:xfrm>
              <a:off x="10663998" y="6289681"/>
              <a:ext cx="468464" cy="280894"/>
              <a:chOff x="10663998" y="6289681"/>
              <a:chExt cx="468464" cy="280894"/>
            </a:xfrm>
          </p:grpSpPr>
          <p:sp>
            <p:nvSpPr>
              <p:cNvPr id="56" name="Pentagon 5"/>
              <p:cNvSpPr/>
              <p:nvPr/>
            </p:nvSpPr>
            <p:spPr>
              <a:xfrm rot="10799991">
                <a:off x="10726195" y="6289681"/>
                <a:ext cx="406267" cy="2808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val 31507"/>
                  <a:gd name="f8" fmla="+- 0 0 -360"/>
                  <a:gd name="f9" fmla="+- 0 0 -180"/>
                  <a:gd name="f10" fmla="abs f3"/>
                  <a:gd name="f11" fmla="abs f4"/>
                  <a:gd name="f12" fmla="abs f5"/>
                  <a:gd name="f13" fmla="*/ f8 f0 1"/>
                  <a:gd name="f14" fmla="*/ f9 f0 1"/>
                  <a:gd name="f15" fmla="?: f10 f3 1"/>
                  <a:gd name="f16" fmla="?: f11 f4 1"/>
                  <a:gd name="f17" fmla="?: f12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+- f30 0 f6"/>
                  <a:gd name="f33" fmla="+- f29 0 f6"/>
                  <a:gd name="f34" fmla="*/ f30 f26 1"/>
                  <a:gd name="f35" fmla="*/ f29 f26 1"/>
                  <a:gd name="f36" fmla="*/ f32 1 2"/>
                  <a:gd name="f37" fmla="min f33 f32"/>
                  <a:gd name="f38" fmla="+- f6 f36 0"/>
                  <a:gd name="f39" fmla="*/ f37 f7 1"/>
                  <a:gd name="f40" fmla="*/ f39 1 100000"/>
                  <a:gd name="f41" fmla="*/ f38 f26 1"/>
                  <a:gd name="f42" fmla="+- f29 0 f40"/>
                  <a:gd name="f43" fmla="+- f42 f29 0"/>
                  <a:gd name="f44" fmla="*/ f42 1 2"/>
                  <a:gd name="f45" fmla="*/ f42 f26 1"/>
                  <a:gd name="f46" fmla="*/ f43 1 2"/>
                  <a:gd name="f47" fmla="*/ f44 f26 1"/>
                  <a:gd name="f48" fmla="*/ f46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47" y="f31"/>
                  </a:cxn>
                  <a:cxn ang="f25">
                    <a:pos x="f47" y="f34"/>
                  </a:cxn>
                </a:cxnLst>
                <a:rect l="f31" t="f31" r="f48" b="f34"/>
                <a:pathLst>
                  <a:path>
                    <a:moveTo>
                      <a:pt x="f31" y="f31"/>
                    </a:moveTo>
                    <a:lnTo>
                      <a:pt x="f45" y="f31"/>
                    </a:lnTo>
                    <a:lnTo>
                      <a:pt x="f35" y="f41"/>
                    </a:lnTo>
                    <a:lnTo>
                      <a:pt x="f45" y="f34"/>
                    </a:lnTo>
                    <a:lnTo>
                      <a:pt x="f31" y="f34"/>
                    </a:lnTo>
                    <a:close/>
                  </a:path>
                </a:pathLst>
              </a:custGeom>
              <a:solidFill>
                <a:srgbClr val="44546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algn="ctr" defTabSz="60958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Chevron 11"/>
              <p:cNvSpPr/>
              <p:nvPr/>
            </p:nvSpPr>
            <p:spPr>
              <a:xfrm rot="10799991">
                <a:off x="10663998" y="6289681"/>
                <a:ext cx="111931" cy="2808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val 77273"/>
                  <a:gd name="f8" fmla="+- 0 0 -360"/>
                  <a:gd name="f9" fmla="+- 0 0 -270"/>
                  <a:gd name="f10" fmla="+- 0 0 -180"/>
                  <a:gd name="f11" fmla="abs f3"/>
                  <a:gd name="f12" fmla="abs f4"/>
                  <a:gd name="f13" fmla="abs f5"/>
                  <a:gd name="f14" fmla="*/ f8 f0 1"/>
                  <a:gd name="f15" fmla="*/ f9 f0 1"/>
                  <a:gd name="f16" fmla="*/ f10 f0 1"/>
                  <a:gd name="f17" fmla="?: f11 f3 1"/>
                  <a:gd name="f18" fmla="?: f12 f4 1"/>
                  <a:gd name="f19" fmla="?: f13 f5 1"/>
                  <a:gd name="f20" fmla="*/ f14 1 f2"/>
                  <a:gd name="f21" fmla="*/ f15 1 f2"/>
                  <a:gd name="f22" fmla="*/ f16 1 f2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0 f1"/>
                  <a:gd name="f28" fmla="+- f21 0 f1"/>
                  <a:gd name="f29" fmla="+- f22 0 f1"/>
                  <a:gd name="f30" fmla="min f24 f23"/>
                  <a:gd name="f31" fmla="*/ f25 1 f19"/>
                  <a:gd name="f32" fmla="*/ f26 1 f19"/>
                  <a:gd name="f33" fmla="val f31"/>
                  <a:gd name="f34" fmla="val f32"/>
                  <a:gd name="f35" fmla="*/ f6 f30 1"/>
                  <a:gd name="f36" fmla="+- f34 0 f6"/>
                  <a:gd name="f37" fmla="+- f33 0 f6"/>
                  <a:gd name="f38" fmla="*/ f34 f30 1"/>
                  <a:gd name="f39" fmla="*/ f33 f30 1"/>
                  <a:gd name="f40" fmla="*/ f36 1 2"/>
                  <a:gd name="f41" fmla="min f37 f36"/>
                  <a:gd name="f42" fmla="+- f6 f40 0"/>
                  <a:gd name="f43" fmla="*/ f41 f7 1"/>
                  <a:gd name="f44" fmla="*/ f43 1 100000"/>
                  <a:gd name="f45" fmla="*/ f42 f30 1"/>
                  <a:gd name="f46" fmla="+- f33 0 f44"/>
                  <a:gd name="f47" fmla="*/ f44 f30 1"/>
                  <a:gd name="f48" fmla="*/ f46 1 2"/>
                  <a:gd name="f49" fmla="+- f46 0 f44"/>
                  <a:gd name="f50" fmla="*/ f46 f30 1"/>
                  <a:gd name="f51" fmla="?: f49 f44 f6"/>
                  <a:gd name="f52" fmla="?: f49 f46 f33"/>
                  <a:gd name="f53" fmla="*/ f48 f30 1"/>
                  <a:gd name="f54" fmla="*/ f51 f30 1"/>
                  <a:gd name="f55" fmla="*/ f52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7">
                    <a:pos x="f53" y="f35"/>
                  </a:cxn>
                  <a:cxn ang="f28">
                    <a:pos x="f47" y="f45"/>
                  </a:cxn>
                  <a:cxn ang="f29">
                    <a:pos x="f53" y="f38"/>
                  </a:cxn>
                </a:cxnLst>
                <a:rect l="f54" t="f35" r="f55" b="f38"/>
                <a:pathLst>
                  <a:path>
                    <a:moveTo>
                      <a:pt x="f35" y="f35"/>
                    </a:moveTo>
                    <a:lnTo>
                      <a:pt x="f50" y="f35"/>
                    </a:lnTo>
                    <a:lnTo>
                      <a:pt x="f39" y="f45"/>
                    </a:lnTo>
                    <a:lnTo>
                      <a:pt x="f50" y="f38"/>
                    </a:lnTo>
                    <a:lnTo>
                      <a:pt x="f35" y="f38"/>
                    </a:lnTo>
                    <a:lnTo>
                      <a:pt x="f47" y="f45"/>
                    </a:lnTo>
                    <a:close/>
                  </a:path>
                </a:pathLst>
              </a:custGeom>
              <a:solidFill>
                <a:srgbClr val="A5A5A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algn="ctr" defTabSz="60958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8" name="TextBox 9"/>
            <p:cNvSpPr txBox="1"/>
            <p:nvPr/>
          </p:nvSpPr>
          <p:spPr>
            <a:xfrm>
              <a:off x="10664007" y="6246549"/>
              <a:ext cx="549865" cy="307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algn="ctr" defTabSz="609584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pt-BR" sz="1400" b="1" dirty="0">
                  <a:solidFill>
                    <a:srgbClr val="FFFFFF"/>
                  </a:solidFill>
                  <a:latin typeface="Century Gothic" pitchFamily="34"/>
                  <a:cs typeface="Lato Regular"/>
                </a:rPr>
                <a:t>8</a:t>
              </a:r>
            </a:p>
          </p:txBody>
        </p:sp>
      </p:grpSp>
      <p:pic>
        <p:nvPicPr>
          <p:cNvPr id="69" name="Image 68">
            <a:extLst>
              <a:ext uri="{FF2B5EF4-FFF2-40B4-BE49-F238E27FC236}">
                <a16:creationId xmlns:a16="http://schemas.microsoft.com/office/drawing/2014/main" id="{CF5EA31C-1921-7AB7-C5B8-7C6A7669F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300" y="0"/>
            <a:ext cx="647700" cy="5143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479ABFE-6E90-C855-596F-D45F9D8C67BC}"/>
              </a:ext>
            </a:extLst>
          </p:cNvPr>
          <p:cNvSpPr txBox="1"/>
          <p:nvPr/>
        </p:nvSpPr>
        <p:spPr>
          <a:xfrm>
            <a:off x="1498537" y="1839820"/>
            <a:ext cx="5690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Importation des Données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E171BF-A16F-DEF0-9A31-C931CB573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298" y="1191504"/>
            <a:ext cx="1421937" cy="1685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B19F74-10AD-85A9-695B-3A192AF1B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9321" y="3903671"/>
            <a:ext cx="2994383" cy="19710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032C766-AE5F-D5C6-507B-136EB2883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906" y="3513101"/>
            <a:ext cx="2254468" cy="2932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5FB8495-6C28-6D64-46B5-DC66196E59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1451" y="3640869"/>
            <a:ext cx="1800225" cy="1685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59BCA35-4291-6628-4A0B-F8D7431BAA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4586" y="4651465"/>
            <a:ext cx="2152523" cy="9951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22D33931-D9BB-C67E-C36A-49FC3E8A0A54}"/>
              </a:ext>
            </a:extLst>
          </p:cNvPr>
          <p:cNvSpPr txBox="1"/>
          <p:nvPr/>
        </p:nvSpPr>
        <p:spPr>
          <a:xfrm>
            <a:off x="1564991" y="2770482"/>
            <a:ext cx="6191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Nettoyage des Données</a:t>
            </a:r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390CCE7-9BED-33FD-07DF-1576555B2DBB}"/>
              </a:ext>
            </a:extLst>
          </p:cNvPr>
          <p:cNvSpPr txBox="1"/>
          <p:nvPr/>
        </p:nvSpPr>
        <p:spPr>
          <a:xfrm>
            <a:off x="6883196" y="5952052"/>
            <a:ext cx="7737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gestion des valeurs manquantes</a:t>
            </a:r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D40109D-BEFF-54F1-18D3-E61046FB1792}"/>
              </a:ext>
            </a:extLst>
          </p:cNvPr>
          <p:cNvSpPr txBox="1"/>
          <p:nvPr/>
        </p:nvSpPr>
        <p:spPr>
          <a:xfrm>
            <a:off x="113559" y="6250700"/>
            <a:ext cx="10502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Choisir les colonnes requises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94DADA7-D153-6DCF-E25B-96D15D221D38}"/>
              </a:ext>
            </a:extLst>
          </p:cNvPr>
          <p:cNvSpPr txBox="1"/>
          <p:nvPr/>
        </p:nvSpPr>
        <p:spPr>
          <a:xfrm>
            <a:off x="3700023" y="4031606"/>
            <a:ext cx="10458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Choisir le nom des colonnes</a:t>
            </a:r>
            <a:endParaRPr lang="fr-FR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131C8FC-FFBB-46E0-E57B-A2AF4CA53F00}"/>
              </a:ext>
            </a:extLst>
          </p:cNvPr>
          <p:cNvSpPr txBox="1"/>
          <p:nvPr/>
        </p:nvSpPr>
        <p:spPr>
          <a:xfrm>
            <a:off x="3478071" y="5878066"/>
            <a:ext cx="10452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extraire les premiers caractères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142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62">
            <a:extLst>
              <a:ext uri="{FF2B5EF4-FFF2-40B4-BE49-F238E27FC236}">
                <a16:creationId xmlns:a16="http://schemas.microsoft.com/office/drawing/2014/main" id="{ED5FC994-8688-9DCB-2B3A-15D9045ED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3"/>
            <a:ext cx="12207240" cy="6854127"/>
          </a:xfrm>
          <a:prstGeom prst="rect">
            <a:avLst/>
          </a:prstGeom>
        </p:spPr>
      </p:pic>
      <p:sp>
        <p:nvSpPr>
          <p:cNvPr id="34" name="Text Placeholder 5"/>
          <p:cNvSpPr txBox="1"/>
          <p:nvPr/>
        </p:nvSpPr>
        <p:spPr>
          <a:xfrm>
            <a:off x="507226" y="382630"/>
            <a:ext cx="11009275" cy="64294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Transformation des données </a:t>
            </a:r>
            <a:endParaRPr lang="en-US" sz="4400" kern="0" dirty="0">
              <a:solidFill>
                <a:srgbClr val="262626"/>
              </a:solidFill>
              <a:latin typeface="Lato" pitchFamily="34"/>
              <a:cs typeface="Lato" pitchFamily="34"/>
            </a:endParaRPr>
          </a:p>
        </p:txBody>
      </p:sp>
      <p:sp>
        <p:nvSpPr>
          <p:cNvPr id="35" name="Text Placeholder 6"/>
          <p:cNvSpPr txBox="1"/>
          <p:nvPr/>
        </p:nvSpPr>
        <p:spPr>
          <a:xfrm>
            <a:off x="538444" y="971184"/>
            <a:ext cx="10984559" cy="30522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7F7F7F"/>
              </a:solidFill>
              <a:latin typeface="Lato Light" pitchFamily="34"/>
            </a:endParaRPr>
          </a:p>
        </p:txBody>
      </p:sp>
      <p:sp>
        <p:nvSpPr>
          <p:cNvPr id="36" name="Rectangle 14"/>
          <p:cNvSpPr/>
          <p:nvPr/>
        </p:nvSpPr>
        <p:spPr>
          <a:xfrm>
            <a:off x="455005" y="491060"/>
            <a:ext cx="45720" cy="794741"/>
          </a:xfrm>
          <a:prstGeom prst="rect">
            <a:avLst/>
          </a:prstGeom>
          <a:solidFill>
            <a:srgbClr val="0087B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FFFFFF"/>
              </a:solidFill>
            </a:endParaRPr>
          </a:p>
        </p:txBody>
      </p:sp>
      <p:sp>
        <p:nvSpPr>
          <p:cNvPr id="37" name="Rectangle 15"/>
          <p:cNvSpPr/>
          <p:nvPr/>
        </p:nvSpPr>
        <p:spPr>
          <a:xfrm>
            <a:off x="454996" y="961802"/>
            <a:ext cx="45720" cy="323999"/>
          </a:xfrm>
          <a:prstGeom prst="rect">
            <a:avLst/>
          </a:prstGeom>
          <a:solidFill>
            <a:srgbClr val="0D0D0D">
              <a:alpha val="47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FFFFFF"/>
              </a:solidFill>
            </a:endParaRPr>
          </a:p>
        </p:txBody>
      </p:sp>
      <p:grpSp>
        <p:nvGrpSpPr>
          <p:cNvPr id="54" name="Group 12"/>
          <p:cNvGrpSpPr/>
          <p:nvPr/>
        </p:nvGrpSpPr>
        <p:grpSpPr>
          <a:xfrm>
            <a:off x="10697869" y="6402251"/>
            <a:ext cx="549874" cy="324026"/>
            <a:chOff x="10663998" y="6246549"/>
            <a:chExt cx="549874" cy="324026"/>
          </a:xfrm>
        </p:grpSpPr>
        <p:grpSp>
          <p:nvGrpSpPr>
            <p:cNvPr id="55" name="Group 7"/>
            <p:cNvGrpSpPr/>
            <p:nvPr/>
          </p:nvGrpSpPr>
          <p:grpSpPr>
            <a:xfrm>
              <a:off x="10663998" y="6289681"/>
              <a:ext cx="468464" cy="280894"/>
              <a:chOff x="10663998" y="6289681"/>
              <a:chExt cx="468464" cy="280894"/>
            </a:xfrm>
          </p:grpSpPr>
          <p:sp>
            <p:nvSpPr>
              <p:cNvPr id="56" name="Pentagon 5"/>
              <p:cNvSpPr/>
              <p:nvPr/>
            </p:nvSpPr>
            <p:spPr>
              <a:xfrm rot="10799991">
                <a:off x="10726195" y="6289681"/>
                <a:ext cx="406267" cy="2808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val 31507"/>
                  <a:gd name="f8" fmla="+- 0 0 -360"/>
                  <a:gd name="f9" fmla="+- 0 0 -180"/>
                  <a:gd name="f10" fmla="abs f3"/>
                  <a:gd name="f11" fmla="abs f4"/>
                  <a:gd name="f12" fmla="abs f5"/>
                  <a:gd name="f13" fmla="*/ f8 f0 1"/>
                  <a:gd name="f14" fmla="*/ f9 f0 1"/>
                  <a:gd name="f15" fmla="?: f10 f3 1"/>
                  <a:gd name="f16" fmla="?: f11 f4 1"/>
                  <a:gd name="f17" fmla="?: f12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+- f30 0 f6"/>
                  <a:gd name="f33" fmla="+- f29 0 f6"/>
                  <a:gd name="f34" fmla="*/ f30 f26 1"/>
                  <a:gd name="f35" fmla="*/ f29 f26 1"/>
                  <a:gd name="f36" fmla="*/ f32 1 2"/>
                  <a:gd name="f37" fmla="min f33 f32"/>
                  <a:gd name="f38" fmla="+- f6 f36 0"/>
                  <a:gd name="f39" fmla="*/ f37 f7 1"/>
                  <a:gd name="f40" fmla="*/ f39 1 100000"/>
                  <a:gd name="f41" fmla="*/ f38 f26 1"/>
                  <a:gd name="f42" fmla="+- f29 0 f40"/>
                  <a:gd name="f43" fmla="+- f42 f29 0"/>
                  <a:gd name="f44" fmla="*/ f42 1 2"/>
                  <a:gd name="f45" fmla="*/ f42 f26 1"/>
                  <a:gd name="f46" fmla="*/ f43 1 2"/>
                  <a:gd name="f47" fmla="*/ f44 f26 1"/>
                  <a:gd name="f48" fmla="*/ f46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47" y="f31"/>
                  </a:cxn>
                  <a:cxn ang="f25">
                    <a:pos x="f47" y="f34"/>
                  </a:cxn>
                </a:cxnLst>
                <a:rect l="f31" t="f31" r="f48" b="f34"/>
                <a:pathLst>
                  <a:path>
                    <a:moveTo>
                      <a:pt x="f31" y="f31"/>
                    </a:moveTo>
                    <a:lnTo>
                      <a:pt x="f45" y="f31"/>
                    </a:lnTo>
                    <a:lnTo>
                      <a:pt x="f35" y="f41"/>
                    </a:lnTo>
                    <a:lnTo>
                      <a:pt x="f45" y="f34"/>
                    </a:lnTo>
                    <a:lnTo>
                      <a:pt x="f31" y="f34"/>
                    </a:lnTo>
                    <a:close/>
                  </a:path>
                </a:pathLst>
              </a:custGeom>
              <a:solidFill>
                <a:srgbClr val="44546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algn="ctr" defTabSz="60958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Chevron 11"/>
              <p:cNvSpPr/>
              <p:nvPr/>
            </p:nvSpPr>
            <p:spPr>
              <a:xfrm rot="10799991">
                <a:off x="10663998" y="6289681"/>
                <a:ext cx="111931" cy="2808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val 77273"/>
                  <a:gd name="f8" fmla="+- 0 0 -360"/>
                  <a:gd name="f9" fmla="+- 0 0 -270"/>
                  <a:gd name="f10" fmla="+- 0 0 -180"/>
                  <a:gd name="f11" fmla="abs f3"/>
                  <a:gd name="f12" fmla="abs f4"/>
                  <a:gd name="f13" fmla="abs f5"/>
                  <a:gd name="f14" fmla="*/ f8 f0 1"/>
                  <a:gd name="f15" fmla="*/ f9 f0 1"/>
                  <a:gd name="f16" fmla="*/ f10 f0 1"/>
                  <a:gd name="f17" fmla="?: f11 f3 1"/>
                  <a:gd name="f18" fmla="?: f12 f4 1"/>
                  <a:gd name="f19" fmla="?: f13 f5 1"/>
                  <a:gd name="f20" fmla="*/ f14 1 f2"/>
                  <a:gd name="f21" fmla="*/ f15 1 f2"/>
                  <a:gd name="f22" fmla="*/ f16 1 f2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0 f1"/>
                  <a:gd name="f28" fmla="+- f21 0 f1"/>
                  <a:gd name="f29" fmla="+- f22 0 f1"/>
                  <a:gd name="f30" fmla="min f24 f23"/>
                  <a:gd name="f31" fmla="*/ f25 1 f19"/>
                  <a:gd name="f32" fmla="*/ f26 1 f19"/>
                  <a:gd name="f33" fmla="val f31"/>
                  <a:gd name="f34" fmla="val f32"/>
                  <a:gd name="f35" fmla="*/ f6 f30 1"/>
                  <a:gd name="f36" fmla="+- f34 0 f6"/>
                  <a:gd name="f37" fmla="+- f33 0 f6"/>
                  <a:gd name="f38" fmla="*/ f34 f30 1"/>
                  <a:gd name="f39" fmla="*/ f33 f30 1"/>
                  <a:gd name="f40" fmla="*/ f36 1 2"/>
                  <a:gd name="f41" fmla="min f37 f36"/>
                  <a:gd name="f42" fmla="+- f6 f40 0"/>
                  <a:gd name="f43" fmla="*/ f41 f7 1"/>
                  <a:gd name="f44" fmla="*/ f43 1 100000"/>
                  <a:gd name="f45" fmla="*/ f42 f30 1"/>
                  <a:gd name="f46" fmla="+- f33 0 f44"/>
                  <a:gd name="f47" fmla="*/ f44 f30 1"/>
                  <a:gd name="f48" fmla="*/ f46 1 2"/>
                  <a:gd name="f49" fmla="+- f46 0 f44"/>
                  <a:gd name="f50" fmla="*/ f46 f30 1"/>
                  <a:gd name="f51" fmla="?: f49 f44 f6"/>
                  <a:gd name="f52" fmla="?: f49 f46 f33"/>
                  <a:gd name="f53" fmla="*/ f48 f30 1"/>
                  <a:gd name="f54" fmla="*/ f51 f30 1"/>
                  <a:gd name="f55" fmla="*/ f52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7">
                    <a:pos x="f53" y="f35"/>
                  </a:cxn>
                  <a:cxn ang="f28">
                    <a:pos x="f47" y="f45"/>
                  </a:cxn>
                  <a:cxn ang="f29">
                    <a:pos x="f53" y="f38"/>
                  </a:cxn>
                </a:cxnLst>
                <a:rect l="f54" t="f35" r="f55" b="f38"/>
                <a:pathLst>
                  <a:path>
                    <a:moveTo>
                      <a:pt x="f35" y="f35"/>
                    </a:moveTo>
                    <a:lnTo>
                      <a:pt x="f50" y="f35"/>
                    </a:lnTo>
                    <a:lnTo>
                      <a:pt x="f39" y="f45"/>
                    </a:lnTo>
                    <a:lnTo>
                      <a:pt x="f50" y="f38"/>
                    </a:lnTo>
                    <a:lnTo>
                      <a:pt x="f35" y="f38"/>
                    </a:lnTo>
                    <a:lnTo>
                      <a:pt x="f47" y="f45"/>
                    </a:lnTo>
                    <a:close/>
                  </a:path>
                </a:pathLst>
              </a:custGeom>
              <a:solidFill>
                <a:srgbClr val="A5A5A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algn="ctr" defTabSz="60958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8" name="TextBox 9"/>
            <p:cNvSpPr txBox="1"/>
            <p:nvPr/>
          </p:nvSpPr>
          <p:spPr>
            <a:xfrm>
              <a:off x="10664007" y="6246549"/>
              <a:ext cx="549865" cy="307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algn="ctr" defTabSz="609584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pt-BR" sz="1400" b="1" dirty="0">
                  <a:solidFill>
                    <a:srgbClr val="FFFFFF"/>
                  </a:solidFill>
                  <a:latin typeface="Century Gothic" pitchFamily="34"/>
                  <a:cs typeface="Lato Regular"/>
                </a:rPr>
                <a:t>9</a:t>
              </a:r>
            </a:p>
          </p:txBody>
        </p:sp>
      </p:grpSp>
      <p:pic>
        <p:nvPicPr>
          <p:cNvPr id="69" name="Image 68">
            <a:extLst>
              <a:ext uri="{FF2B5EF4-FFF2-40B4-BE49-F238E27FC236}">
                <a16:creationId xmlns:a16="http://schemas.microsoft.com/office/drawing/2014/main" id="{CF5EA31C-1921-7AB7-C5B8-7C6A7669F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300" y="0"/>
            <a:ext cx="647700" cy="5143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479ABFE-6E90-C855-596F-D45F9D8C67BC}"/>
              </a:ext>
            </a:extLst>
          </p:cNvPr>
          <p:cNvSpPr txBox="1"/>
          <p:nvPr/>
        </p:nvSpPr>
        <p:spPr>
          <a:xfrm>
            <a:off x="670635" y="1299781"/>
            <a:ext cx="5690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Enrichissement des Données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C9A6AA-E419-3E68-3BD3-FB1BE08B1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13" y="1754287"/>
            <a:ext cx="4542571" cy="15732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E6EF1A6-61B6-9D2F-58DC-7C72868F1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294" y="1669113"/>
            <a:ext cx="5319040" cy="19618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171E9F8-BEEE-1D4F-D94A-6D67D21A0D1C}"/>
              </a:ext>
            </a:extLst>
          </p:cNvPr>
          <p:cNvSpPr txBox="1"/>
          <p:nvPr/>
        </p:nvSpPr>
        <p:spPr>
          <a:xfrm>
            <a:off x="7562281" y="3142867"/>
            <a:ext cx="430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Ajout de nouvelles colonnes conditionnelles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83847C-2A34-53BC-504C-16EACAFA82B5}"/>
              </a:ext>
            </a:extLst>
          </p:cNvPr>
          <p:cNvSpPr txBox="1"/>
          <p:nvPr/>
        </p:nvSpPr>
        <p:spPr>
          <a:xfrm>
            <a:off x="670635" y="4116989"/>
            <a:ext cx="8359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Définition des relations entre les tables de faits et de dimensions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3E4E912-55E3-E71C-E76F-049AAEC82904}"/>
              </a:ext>
            </a:extLst>
          </p:cNvPr>
          <p:cNvSpPr txBox="1"/>
          <p:nvPr/>
        </p:nvSpPr>
        <p:spPr>
          <a:xfrm>
            <a:off x="1228750" y="3327533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Ajout de nouvelles colonnes calculées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CF816B8-CD5E-60A5-9BB0-E00D13855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9406" y="4729544"/>
            <a:ext cx="4295775" cy="1657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53796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Facet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97450C36664A48A61D8DC683F3E669" ma:contentTypeVersion="6" ma:contentTypeDescription="Create a new document." ma:contentTypeScope="" ma:versionID="d8e2f4eb3b19e5c2db55fe6929225df4">
  <xsd:schema xmlns:xsd="http://www.w3.org/2001/XMLSchema" xmlns:xs="http://www.w3.org/2001/XMLSchema" xmlns:p="http://schemas.microsoft.com/office/2006/metadata/properties" xmlns:ns2="026cf412-88ce-4af5-bb60-c22f0dd3858c" xmlns:ns3="48bca9b0-e5d9-4ed1-a336-416fd2aae51e" targetNamespace="http://schemas.microsoft.com/office/2006/metadata/properties" ma:root="true" ma:fieldsID="3a44f202d5dd460636510c5378744f46" ns2:_="" ns3:_="">
    <xsd:import namespace="026cf412-88ce-4af5-bb60-c22f0dd3858c"/>
    <xsd:import namespace="48bca9b0-e5d9-4ed1-a336-416fd2aae5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6cf412-88ce-4af5-bb60-c22f0dd385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bca9b0-e5d9-4ed1-a336-416fd2aae51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59EDA8-1777-466C-8C6C-73A0CCBB86F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D594FEF-1996-42A7-9DB6-0ACF20E66B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581845-F04C-4DC9-A6D6-9FE6CAA5DA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6cf412-88ce-4af5-bb60-c22f0dd3858c"/>
    <ds:schemaRef ds:uri="48bca9b0-e5d9-4ed1-a336-416fd2aae5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9021</TotalTime>
  <Words>424</Words>
  <Application>Microsoft Office PowerPoint</Application>
  <PresentationFormat>Grand écran</PresentationFormat>
  <Paragraphs>78</Paragraphs>
  <Slides>14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14</vt:i4>
      </vt:variant>
    </vt:vector>
  </HeadingPairs>
  <TitlesOfParts>
    <vt:vector size="31" baseType="lpstr">
      <vt:lpstr>メイリオ</vt:lpstr>
      <vt:lpstr>Arial</vt:lpstr>
      <vt:lpstr>Calibri</vt:lpstr>
      <vt:lpstr>Calibri Light</vt:lpstr>
      <vt:lpstr>Century Gothic</vt:lpstr>
      <vt:lpstr>Impact</vt:lpstr>
      <vt:lpstr>Lato</vt:lpstr>
      <vt:lpstr>Lato Light</vt:lpstr>
      <vt:lpstr>Lato Medium</vt:lpstr>
      <vt:lpstr>Lato Regular</vt:lpstr>
      <vt:lpstr>Söhne</vt:lpstr>
      <vt:lpstr>Times New Roman</vt:lpstr>
      <vt:lpstr>Trebuchet MS</vt:lpstr>
      <vt:lpstr>Wingdings 3</vt:lpstr>
      <vt:lpstr>Office Theme</vt:lpstr>
      <vt:lpstr>Facette</vt:lpstr>
      <vt:lpstr>1_Facette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Utilisateur</dc:creator>
  <cp:lastModifiedBy>ASUS</cp:lastModifiedBy>
  <cp:revision>165</cp:revision>
  <dcterms:created xsi:type="dcterms:W3CDTF">2021-08-12T14:55:20Z</dcterms:created>
  <dcterms:modified xsi:type="dcterms:W3CDTF">2024-05-17T20:21:14Z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0x0101005797450C36664A48A61D8DC683F3E669</vt:lpwstr>
  </property>
</Properties>
</file>